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824" r:id="rId2"/>
  </p:sldMasterIdLst>
  <p:notesMasterIdLst>
    <p:notesMasterId r:id="rId26"/>
  </p:notesMasterIdLst>
  <p:sldIdLst>
    <p:sldId id="655" r:id="rId3"/>
    <p:sldId id="260" r:id="rId4"/>
    <p:sldId id="373" r:id="rId5"/>
    <p:sldId id="374" r:id="rId6"/>
    <p:sldId id="375" r:id="rId7"/>
    <p:sldId id="381" r:id="rId8"/>
    <p:sldId id="441" r:id="rId9"/>
    <p:sldId id="442" r:id="rId10"/>
    <p:sldId id="642" r:id="rId11"/>
    <p:sldId id="377" r:id="rId12"/>
    <p:sldId id="378" r:id="rId13"/>
    <p:sldId id="379" r:id="rId14"/>
    <p:sldId id="643" r:id="rId15"/>
    <p:sldId id="644" r:id="rId16"/>
    <p:sldId id="645" r:id="rId17"/>
    <p:sldId id="646" r:id="rId18"/>
    <p:sldId id="647" r:id="rId19"/>
    <p:sldId id="447" r:id="rId20"/>
    <p:sldId id="451" r:id="rId21"/>
    <p:sldId id="648" r:id="rId22"/>
    <p:sldId id="654" r:id="rId23"/>
    <p:sldId id="649" r:id="rId24"/>
    <p:sldId id="650" r:id="rId2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EC1"/>
    <a:srgbClr val="4400FF"/>
    <a:srgbClr val="8F66FF"/>
    <a:srgbClr val="73CC3A"/>
    <a:srgbClr val="F7C23E"/>
    <a:srgbClr val="DB3838"/>
    <a:srgbClr val="404040"/>
    <a:srgbClr val="262626"/>
    <a:srgbClr val="00B8FF"/>
    <a:srgbClr val="202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8"/>
    <p:restoredTop sz="78130" autoAdjust="0"/>
  </p:normalViewPr>
  <p:slideViewPr>
    <p:cSldViewPr snapToGrid="0" snapToObjects="1">
      <p:cViewPr varScale="1">
        <p:scale>
          <a:sx n="83" d="100"/>
          <a:sy n="83" d="100"/>
        </p:scale>
        <p:origin x="1808" y="20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8-DA46-9A98-52B4276344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98-DA46-9A98-52B4276344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98-DA46-9A98-52B4276344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998-DA46-9A98-52B4276344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Sheet1!$F$2:$F$3</c:f>
              <c:numCache>
                <c:formatCode>General</c:formatCode>
                <c:ptCount val="2"/>
                <c:pt idx="0">
                  <c:v>12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998-DA46-9A98-52B4276344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Sheet1!$G$2:$G$3</c:f>
              <c:numCache>
                <c:formatCode>General</c:formatCode>
                <c:ptCount val="2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98-DA46-9A98-52B4276344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Sheet1!$H$2:$H$3</c:f>
              <c:numCache>
                <c:formatCode>General</c:formatCode>
                <c:ptCount val="2"/>
                <c:pt idx="0">
                  <c:v>26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998-DA46-9A98-52B4276344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Sheet1!$I$2:$I$3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8998-DA46-9A98-52B4276344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Sheet1!$J$2:$J$3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8998-DA46-9A98-52B427634496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Sheet1!$K$2:$K$3</c:f>
              <c:numCache>
                <c:formatCode>General</c:formatCode>
                <c:ptCount val="2"/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998-DA46-9A98-52B427634496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Sheet1!$L$2:$L$3</c:f>
              <c:numCache>
                <c:formatCode>General</c:formatCode>
                <c:ptCount val="2"/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8998-DA46-9A98-52B427634496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Sheet1!$M$2:$M$3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8998-DA46-9A98-52B427634496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Sheet1!$N$2:$N$3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8998-DA46-9A98-52B427634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0612271"/>
        <c:axId val="2110565343"/>
      </c:barChart>
      <c:catAx>
        <c:axId val="2110612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65343"/>
        <c:crosses val="autoZero"/>
        <c:auto val="1"/>
        <c:lblAlgn val="ctr"/>
        <c:lblOffset val="100"/>
        <c:noMultiLvlLbl val="0"/>
      </c:catAx>
      <c:valAx>
        <c:axId val="21105653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061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98-DA46-9A98-52B4276344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Sheet1!$C$2:$C$3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998-DA46-9A98-52B4276344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Sheet1!$D$2:$D$3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998-DA46-9A98-52B42763449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Sheet1!$E$2:$E$3</c:f>
              <c:numCache>
                <c:formatCode>General</c:formatCode>
                <c:ptCount val="2"/>
                <c:pt idx="0">
                  <c:v>6</c:v>
                </c:pt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998-DA46-9A98-52B42763449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Sheet1!$F$2:$F$3</c:f>
              <c:numCache>
                <c:formatCode>General</c:formatCode>
                <c:ptCount val="2"/>
                <c:pt idx="0">
                  <c:v>12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998-DA46-9A98-52B42763449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Sheet1!$G$2:$G$3</c:f>
              <c:numCache>
                <c:formatCode>General</c:formatCode>
                <c:ptCount val="2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8998-DA46-9A98-52B42763449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998-DA46-9A98-52B42763449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998-DA46-9A98-52B427634496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Sheet1!$H$2:$H$3</c:f>
              <c:numCache>
                <c:formatCode>General</c:formatCode>
                <c:ptCount val="2"/>
                <c:pt idx="0">
                  <c:v>26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998-DA46-9A98-52B42763449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Series 8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Sheet1!$I$2:$I$3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8998-DA46-9A98-52B42763449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Series 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Sheet1!$J$2:$J$3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8998-DA46-9A98-52B427634496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Series 10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Sheet1!$K$2:$K$3</c:f>
              <c:numCache>
                <c:formatCode>General</c:formatCode>
                <c:ptCount val="2"/>
                <c:pt idx="1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8998-DA46-9A98-52B427634496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Series 11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Sheet1!$L$2:$L$3</c:f>
              <c:numCache>
                <c:formatCode>General</c:formatCode>
                <c:ptCount val="2"/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8998-DA46-9A98-52B427634496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Sheet1!$M$2:$M$3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8998-DA46-9A98-52B427634496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Sheet1!$N$2:$N$3</c:f>
              <c:numCache>
                <c:formatCode>General</c:formatCode>
                <c:ptCount val="2"/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8998-DA46-9A98-52B427634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0612271"/>
        <c:axId val="2110565343"/>
      </c:barChart>
      <c:catAx>
        <c:axId val="21106122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565343"/>
        <c:crosses val="autoZero"/>
        <c:auto val="1"/>
        <c:lblAlgn val="ctr"/>
        <c:lblOffset val="100"/>
        <c:noMultiLvlLbl val="0"/>
      </c:catAx>
      <c:valAx>
        <c:axId val="21105653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0612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23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24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79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4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67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8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9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45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45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1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7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24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12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97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14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89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6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50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29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8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5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microsoft.com/office/2007/relationships/hdphoto" Target="../media/hdphoto5.wdp"/><Relationship Id="rId9" Type="http://schemas.openxmlformats.org/officeDocument/2006/relationships/image" Target="../media/image9.png"/><Relationship Id="rId14" Type="http://schemas.microsoft.com/office/2007/relationships/hdphoto" Target="../media/hdphoto4.wdp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microsoft.com/office/2007/relationships/hdphoto" Target="../media/hdphoto4.wdp"/><Relationship Id="rId2" Type="http://schemas.openxmlformats.org/officeDocument/2006/relationships/image" Target="../media/image5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55C4-4643-A0B4-145D-01C1F89AA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79" y="3570469"/>
            <a:ext cx="5410621" cy="952486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800" cap="none">
                <a:latin typeface="Atkinson Hyperlegible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0DBE4ADF-F2C7-40EA-35E1-C4080C36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360" r="4360"/>
          <a:stretch/>
        </p:blipFill>
        <p:spPr>
          <a:xfrm rot="990944">
            <a:off x="5210936" y="-1334151"/>
            <a:ext cx="8437414" cy="9243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63B3F-737A-F4AD-9274-F86098D4E1A9}"/>
              </a:ext>
            </a:extLst>
          </p:cNvPr>
          <p:cNvSpPr txBox="1"/>
          <p:nvPr userDrawn="1"/>
        </p:nvSpPr>
        <p:spPr>
          <a:xfrm rot="17211535">
            <a:off x="9813048" y="5699433"/>
            <a:ext cx="20936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rgbClr val="595959"/>
                </a:solidFill>
                <a:latin typeface="Tahoma"/>
              </a:rPr>
              <a:t>Blues Notecard 30mm x 35mm</a:t>
            </a:r>
          </a:p>
        </p:txBody>
      </p:sp>
      <p:pic>
        <p:nvPicPr>
          <p:cNvPr id="7" name="Picture 6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51D7C55-AC10-705B-9F44-30106B0832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623" y="5614821"/>
            <a:ext cx="2813497" cy="95248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4AF1C7-A1EE-D5C6-7110-459468D7B6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675188"/>
            <a:ext cx="5410200" cy="787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Subtitle, Date, Name, etc. </a:t>
            </a:r>
          </a:p>
        </p:txBody>
      </p:sp>
    </p:spTree>
    <p:extLst>
      <p:ext uri="{BB962C8B-B14F-4D97-AF65-F5344CB8AC3E}">
        <p14:creationId xmlns:p14="http://schemas.microsoft.com/office/powerpoint/2010/main" val="404005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738925-2983-39F0-AD1E-CB2C5EC74838}"/>
              </a:ext>
            </a:extLst>
          </p:cNvPr>
          <p:cNvSpPr/>
          <p:nvPr userDrawn="1"/>
        </p:nvSpPr>
        <p:spPr>
          <a:xfrm>
            <a:off x="5311739" y="2649148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5E2CA-DEC9-268B-7777-B57F857CB17A}"/>
              </a:ext>
            </a:extLst>
          </p:cNvPr>
          <p:cNvSpPr/>
          <p:nvPr userDrawn="1"/>
        </p:nvSpPr>
        <p:spPr>
          <a:xfrm>
            <a:off x="5311739" y="4543207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11739" y="755089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98341" y="914400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9EEC9B8-3800-74A2-19D0-4CF25235B3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98341" y="2813136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C1D3154-5AD5-4D53-AF69-E85B225E871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98341" y="4711872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1993" y="9054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52483AB-31CC-5924-BA2F-612A5E3E5D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953" y="28131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9439090-2F42-79C4-1EE2-17CCA0CAB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913" y="47208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184060602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 - Alt (all colo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9BF23A-518A-6C4C-6CE0-344A5C4495A2}"/>
              </a:ext>
            </a:extLst>
          </p:cNvPr>
          <p:cNvSpPr/>
          <p:nvPr userDrawn="1"/>
        </p:nvSpPr>
        <p:spPr>
          <a:xfrm>
            <a:off x="52293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43D47B-6ED7-6DD2-92E6-1F32255E5B9C}"/>
              </a:ext>
            </a:extLst>
          </p:cNvPr>
          <p:cNvSpPr/>
          <p:nvPr userDrawn="1"/>
        </p:nvSpPr>
        <p:spPr>
          <a:xfrm>
            <a:off x="74645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D7597D-619E-7A1C-7060-0BF273AE5AB0}"/>
              </a:ext>
            </a:extLst>
          </p:cNvPr>
          <p:cNvSpPr/>
          <p:nvPr userDrawn="1"/>
        </p:nvSpPr>
        <p:spPr>
          <a:xfrm>
            <a:off x="96997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D1ED53-88C7-F84C-0615-9FC5D3AB033F}"/>
              </a:ext>
            </a:extLst>
          </p:cNvPr>
          <p:cNvSpPr/>
          <p:nvPr userDrawn="1"/>
        </p:nvSpPr>
        <p:spPr>
          <a:xfrm>
            <a:off x="29941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chemeClr val="accent1"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CCD8535-ECB3-7CD0-7650-A0C1000D1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638F5809-9213-9DB0-1C5A-C297C9F080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2604202-B6FE-F272-F4D8-E539186072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46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829E3AA-18F9-D87D-3642-51D993F65B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46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9B42191-7892-E0DD-34ED-577CA47A6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198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096BFAE4-91EA-171E-05AF-8387FB9C2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98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A9E57BA-3ED0-EA8B-E9A6-56898CDD75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550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9A8B36E8-69CD-81EC-81DB-27CF11D085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50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946A831B-8070-272A-4562-4B7549590B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02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A7A8B74-379C-F7AC-0CD2-EF9E4FA1C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02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0825269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boxes with image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E70E09-4BE5-E75B-B415-575FAB5EC5D5}"/>
              </a:ext>
            </a:extLst>
          </p:cNvPr>
          <p:cNvSpPr/>
          <p:nvPr userDrawn="1"/>
        </p:nvSpPr>
        <p:spPr>
          <a:xfrm>
            <a:off x="2923032" y="4474880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0417EE-09D8-7C7C-C112-4865533C61AA}"/>
              </a:ext>
            </a:extLst>
          </p:cNvPr>
          <p:cNvSpPr/>
          <p:nvPr userDrawn="1"/>
        </p:nvSpPr>
        <p:spPr>
          <a:xfrm>
            <a:off x="5087112" y="4474879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F72928-7BE2-E63E-21A0-9BF802F4B96D}"/>
              </a:ext>
            </a:extLst>
          </p:cNvPr>
          <p:cNvSpPr/>
          <p:nvPr userDrawn="1"/>
        </p:nvSpPr>
        <p:spPr>
          <a:xfrm>
            <a:off x="7251192" y="4474878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F8290E-A466-A510-483E-31A12F4E31D6}"/>
              </a:ext>
            </a:extLst>
          </p:cNvPr>
          <p:cNvSpPr/>
          <p:nvPr userDrawn="1"/>
        </p:nvSpPr>
        <p:spPr>
          <a:xfrm>
            <a:off x="9415272" y="4474877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97249-E9F3-BEA3-249E-35FD8E578310}"/>
              </a:ext>
            </a:extLst>
          </p:cNvPr>
          <p:cNvSpPr/>
          <p:nvPr userDrawn="1"/>
        </p:nvSpPr>
        <p:spPr>
          <a:xfrm>
            <a:off x="7924800" y="433811"/>
            <a:ext cx="3405914" cy="34059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4474881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59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825" y="1451965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D23051C-63E4-22F5-AE24-42232ED28F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967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0945A4A-B774-1E4A-FF83-748C1340BA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375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96BB987-9D2E-9E4E-21E8-8C8FB7D149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783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E7374A9-7559-D4EC-667D-3D987B168A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0191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4D44780-F5A5-A471-4212-8822C40959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13357" y="1964056"/>
            <a:ext cx="1828800" cy="336579"/>
          </a:xfr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82001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51288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81256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711224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51288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81256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711224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77027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406995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36963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77027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406995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36963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62692574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7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799845-3685-13EF-F835-3BCF16747164}"/>
              </a:ext>
            </a:extLst>
          </p:cNvPr>
          <p:cNvSpPr/>
          <p:nvPr userDrawn="1"/>
        </p:nvSpPr>
        <p:spPr>
          <a:xfrm>
            <a:off x="2006921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1EA0A8-604D-91B2-1886-C7C9804B0452}"/>
              </a:ext>
            </a:extLst>
          </p:cNvPr>
          <p:cNvSpPr/>
          <p:nvPr userDrawn="1"/>
        </p:nvSpPr>
        <p:spPr>
          <a:xfrm>
            <a:off x="4863609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702455-9904-93ED-B885-9E485EB4DA5C}"/>
              </a:ext>
            </a:extLst>
          </p:cNvPr>
          <p:cNvSpPr/>
          <p:nvPr userDrawn="1"/>
        </p:nvSpPr>
        <p:spPr>
          <a:xfrm>
            <a:off x="7720297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43FBD20-50C3-38E1-BB59-6BC00BEFA368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2199463" y="4530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B11431F3-C05B-F911-56F2-40439F778C31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5048457" y="4537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444531A-3194-035E-6C54-F3181896ED82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97451" y="4543990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62839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8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0F0F9A-EFBC-D4CB-BCCE-C6F3AEA120FD}"/>
              </a:ext>
            </a:extLst>
          </p:cNvPr>
          <p:cNvSpPr/>
          <p:nvPr userDrawn="1"/>
        </p:nvSpPr>
        <p:spPr>
          <a:xfrm>
            <a:off x="578577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F92B0B-B4BD-33E2-5742-CE1356B6077E}"/>
              </a:ext>
            </a:extLst>
          </p:cNvPr>
          <p:cNvSpPr/>
          <p:nvPr userDrawn="1"/>
        </p:nvSpPr>
        <p:spPr>
          <a:xfrm>
            <a:off x="3435265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E164CE-A8DF-F08A-7750-53701287238D}"/>
              </a:ext>
            </a:extLst>
          </p:cNvPr>
          <p:cNvSpPr/>
          <p:nvPr userDrawn="1"/>
        </p:nvSpPr>
        <p:spPr>
          <a:xfrm>
            <a:off x="6291953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1536D2-CFF1-B60D-B4FF-B14528022293}"/>
              </a:ext>
            </a:extLst>
          </p:cNvPr>
          <p:cNvSpPr/>
          <p:nvPr userDrawn="1"/>
        </p:nvSpPr>
        <p:spPr>
          <a:xfrm>
            <a:off x="9148641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FF8E8EA-1D3C-B0D5-1776-6F9FFFFD87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8952" y="4386305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1DE927E-0008-8F9A-25B7-F2BA09DEEC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07946" y="439294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9E5939-F4E4-4BB2-9DD8-0848ACEAEC7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56940" y="439958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3BE92CC-8396-DF25-C308-2CC8560271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305934" y="440622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6274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35385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65353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695321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35385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65353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695321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D1FF2-3899-556C-DEFE-4E53250E7AF7}"/>
              </a:ext>
            </a:extLst>
          </p:cNvPr>
          <p:cNvSpPr/>
          <p:nvPr userDrawn="1"/>
        </p:nvSpPr>
        <p:spPr>
          <a:xfrm>
            <a:off x="4635385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97FE52-B09A-CAD9-5C38-8829DF4C2BCF}"/>
              </a:ext>
            </a:extLst>
          </p:cNvPr>
          <p:cNvSpPr/>
          <p:nvPr userDrawn="1"/>
        </p:nvSpPr>
        <p:spPr>
          <a:xfrm>
            <a:off x="7165353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991068-E10E-257F-AA39-B133B0746B22}"/>
              </a:ext>
            </a:extLst>
          </p:cNvPr>
          <p:cNvSpPr/>
          <p:nvPr userDrawn="1"/>
        </p:nvSpPr>
        <p:spPr>
          <a:xfrm>
            <a:off x="9695321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61124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91092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21060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61124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391092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21060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DE9A71D-3C65-99C4-86DE-BE1B5C90F9C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861124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E032C4B7-B579-FF67-DA75-D4AF7CFC65C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91092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EC6A3F6-C155-C812-C1BA-31C5E14EFDB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921060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8666144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77536B-8E45-AEAB-7C3F-810B94D00602}"/>
              </a:ext>
            </a:extLst>
          </p:cNvPr>
          <p:cNvSpPr/>
          <p:nvPr userDrawn="1"/>
        </p:nvSpPr>
        <p:spPr>
          <a:xfrm>
            <a:off x="2653103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4FE37D-F009-ED06-DAEB-3E5758AE3368}"/>
              </a:ext>
            </a:extLst>
          </p:cNvPr>
          <p:cNvSpPr/>
          <p:nvPr userDrawn="1"/>
        </p:nvSpPr>
        <p:spPr>
          <a:xfrm>
            <a:off x="5108530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9286CE-7A46-931E-3F93-42A63ADC959E}"/>
              </a:ext>
            </a:extLst>
          </p:cNvPr>
          <p:cNvSpPr/>
          <p:nvPr userDrawn="1"/>
        </p:nvSpPr>
        <p:spPr>
          <a:xfrm>
            <a:off x="7563957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1E2D32-48B7-FED2-8400-B68761FA0900}"/>
              </a:ext>
            </a:extLst>
          </p:cNvPr>
          <p:cNvSpPr/>
          <p:nvPr userDrawn="1"/>
        </p:nvSpPr>
        <p:spPr>
          <a:xfrm>
            <a:off x="10019384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317B90A-A8B4-4EAD-EB35-31CE0F624EC1}"/>
              </a:ext>
            </a:extLst>
          </p:cNvPr>
          <p:cNvSpPr/>
          <p:nvPr userDrawn="1"/>
        </p:nvSpPr>
        <p:spPr>
          <a:xfrm>
            <a:off x="200060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E462A85-F50D-3C7D-E046-1D3446FA7105}"/>
              </a:ext>
            </a:extLst>
          </p:cNvPr>
          <p:cNvSpPr/>
          <p:nvPr userDrawn="1"/>
        </p:nvSpPr>
        <p:spPr>
          <a:xfrm>
            <a:off x="2655487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8D88EE7-5F87-F49D-0E98-F4A039AF7CE7}"/>
              </a:ext>
            </a:extLst>
          </p:cNvPr>
          <p:cNvSpPr/>
          <p:nvPr userDrawn="1"/>
        </p:nvSpPr>
        <p:spPr>
          <a:xfrm>
            <a:off x="5110914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695767-C52D-DDC6-6596-DB68CAE644E0}"/>
              </a:ext>
            </a:extLst>
          </p:cNvPr>
          <p:cNvSpPr/>
          <p:nvPr userDrawn="1"/>
        </p:nvSpPr>
        <p:spPr>
          <a:xfrm>
            <a:off x="7566341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85C3EAF-5025-B35F-DA6C-CD9B4474FCA5}"/>
              </a:ext>
            </a:extLst>
          </p:cNvPr>
          <p:cNvSpPr/>
          <p:nvPr userDrawn="1"/>
        </p:nvSpPr>
        <p:spPr>
          <a:xfrm>
            <a:off x="10021768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76" y="841248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10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197676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1745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9205A41-DC16-ECE3-90BA-357A966BB3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8364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1C1F7F-F9A8-4B23-EFD4-74F70B33C6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3790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754697A-BFAF-ACF1-3E0C-2951911D82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3986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FEBCF27-CB95-C9E4-D75C-D450BCC8A5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04644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3071130-D25F-5D15-C50A-2ECC3F9906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1745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0B7EC24A-0B2D-3AEA-8250-D9533EA182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38363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841C9B4-A314-DC8A-ACC3-19C4ECF8CE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3790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81676E9A-24A7-52E7-DAF0-FBCC6A889D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3986" y="435721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04C8F469-7711-253B-D015-B997708E41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04644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4126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tw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How does the customer use blues?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C2F6D-FD4F-EDDF-9F0F-0057971D38E9}"/>
              </a:ext>
            </a:extLst>
          </p:cNvPr>
          <p:cNvSpPr/>
          <p:nvPr userDrawn="1"/>
        </p:nvSpPr>
        <p:spPr>
          <a:xfrm>
            <a:off x="7244024" y="955012"/>
            <a:ext cx="4947976" cy="49479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05B42-8497-8F4B-062C-DECE9BFDB6BE}"/>
              </a:ext>
            </a:extLst>
          </p:cNvPr>
          <p:cNvSpPr/>
          <p:nvPr userDrawn="1"/>
        </p:nvSpPr>
        <p:spPr>
          <a:xfrm>
            <a:off x="4664894" y="2297313"/>
            <a:ext cx="2263374" cy="226337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890C-0DB7-1205-4C2C-1FFDF9538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3160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image of blues product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0D1580-F654-5292-678A-990B991DA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4591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customer PRODUCT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53F276-269D-BC03-1C48-1ADFC9C7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057642"/>
            <a:ext cx="3587137" cy="649237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customer logo (left aligned with title box, top of logo aligned with top of yellow circle</a:t>
            </a:r>
          </a:p>
        </p:txBody>
      </p:sp>
    </p:spTree>
    <p:extLst>
      <p:ext uri="{BB962C8B-B14F-4D97-AF65-F5344CB8AC3E}">
        <p14:creationId xmlns:p14="http://schemas.microsoft.com/office/powerpoint/2010/main" val="38553010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853A47-4490-7B8D-AF6F-D6B6E56711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358588" y="4672369"/>
            <a:ext cx="2038121" cy="20381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6D486-B1CA-0D0F-79F2-490D43A4D282}"/>
              </a:ext>
            </a:extLst>
          </p:cNvPr>
          <p:cNvSpPr txBox="1">
            <a:spLocks/>
          </p:cNvSpPr>
          <p:nvPr userDrawn="1"/>
        </p:nvSpPr>
        <p:spPr>
          <a:xfrm>
            <a:off x="66998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6791690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FBF87-5022-8140-561A-520B826F15A8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665907" y="4693371"/>
            <a:ext cx="2038121" cy="20381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943DD-BCC6-7FFC-0EAF-510BC8F76495}"/>
              </a:ext>
            </a:extLst>
          </p:cNvPr>
          <p:cNvSpPr txBox="1">
            <a:spLocks/>
          </p:cNvSpPr>
          <p:nvPr userDrawn="1"/>
        </p:nvSpPr>
        <p:spPr>
          <a:xfrm>
            <a:off x="977301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97288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A35A99-F7FF-13D8-2186-F531F41D7D52}"/>
              </a:ext>
            </a:extLst>
          </p:cNvPr>
          <p:cNvSpPr/>
          <p:nvPr userDrawn="1"/>
        </p:nvSpPr>
        <p:spPr>
          <a:xfrm>
            <a:off x="4674741" y="2581841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20DE9D-54C0-E6E0-CBA3-81687220D33F}"/>
              </a:ext>
            </a:extLst>
          </p:cNvPr>
          <p:cNvSpPr/>
          <p:nvPr userDrawn="1"/>
        </p:nvSpPr>
        <p:spPr>
          <a:xfrm>
            <a:off x="6242582" y="2581841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BFBB50-7B09-1D41-C231-A97DDDA4FFFE}"/>
              </a:ext>
            </a:extLst>
          </p:cNvPr>
          <p:cNvSpPr/>
          <p:nvPr userDrawn="1"/>
        </p:nvSpPr>
        <p:spPr>
          <a:xfrm>
            <a:off x="4674741" y="4711125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855AC8-1B1C-3997-0708-BF56CBDADBD5}"/>
              </a:ext>
            </a:extLst>
          </p:cNvPr>
          <p:cNvSpPr/>
          <p:nvPr userDrawn="1"/>
        </p:nvSpPr>
        <p:spPr>
          <a:xfrm>
            <a:off x="6242582" y="4711125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452557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452557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4942" y="663880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663880"/>
            <a:ext cx="5146110" cy="1250844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7F4C0F9-778F-9BE5-29D6-5D7B805B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4942" y="2798052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47B6FEC-056F-2B41-0556-892574B415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2798052"/>
            <a:ext cx="5146110" cy="1250844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8710C779-3B03-0BE7-FB75-F3AA9A1757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4942" y="4932224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E14C4262-4AF5-275A-14CD-DA717D2E1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7835" y="4932224"/>
            <a:ext cx="5146110" cy="1250844"/>
          </a:xfrm>
        </p:spPr>
        <p:txBody>
          <a:bodyPr/>
          <a:lstStyle>
            <a:lvl1pPr marL="285750" indent="-285750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</p:spTree>
    <p:extLst>
      <p:ext uri="{BB962C8B-B14F-4D97-AF65-F5344CB8AC3E}">
        <p14:creationId xmlns:p14="http://schemas.microsoft.com/office/powerpoint/2010/main" val="38309889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B41716-5F56-50EA-A4B1-73CB48358507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348291" y="4693371"/>
            <a:ext cx="2038121" cy="20381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01482C-EA2B-D8FE-47D6-1F88B7BACA78}"/>
              </a:ext>
            </a:extLst>
          </p:cNvPr>
          <p:cNvSpPr txBox="1">
            <a:spLocks/>
          </p:cNvSpPr>
          <p:nvPr userDrawn="1"/>
        </p:nvSpPr>
        <p:spPr>
          <a:xfrm>
            <a:off x="1659685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73267538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961478" y="4693371"/>
            <a:ext cx="2038121" cy="2038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98D0FC-8836-4A7D-78DA-0129B81CF9D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778C55-8C6A-FF95-2525-B4F1E25E9FE1}"/>
              </a:ext>
            </a:extLst>
          </p:cNvPr>
          <p:cNvSpPr txBox="1">
            <a:spLocks/>
          </p:cNvSpPr>
          <p:nvPr userDrawn="1"/>
        </p:nvSpPr>
        <p:spPr>
          <a:xfrm>
            <a:off x="227287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9412316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N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2825860" y="4693370"/>
            <a:ext cx="2038121" cy="20381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8626DD-E5B2-DBA0-CBDF-C096AFC947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62AB8F-5252-FCEA-A918-AF440DA7ABB9}"/>
              </a:ext>
            </a:extLst>
          </p:cNvPr>
          <p:cNvSpPr txBox="1">
            <a:spLocks/>
          </p:cNvSpPr>
          <p:nvPr userDrawn="1"/>
        </p:nvSpPr>
        <p:spPr>
          <a:xfrm>
            <a:off x="3137254" y="5554726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85571727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Table, or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C46A0B-E8FE-F6DE-3478-F689149665C4}"/>
              </a:ext>
            </a:extLst>
          </p:cNvPr>
          <p:cNvSpPr/>
          <p:nvPr userDrawn="1"/>
        </p:nvSpPr>
        <p:spPr>
          <a:xfrm>
            <a:off x="4587903" y="461577"/>
            <a:ext cx="7245510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E8BD8-174F-D0C7-92B7-B1C847B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8699" y="688975"/>
            <a:ext cx="4201933" cy="296863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9C0CF-6D19-A70A-3F98-ECD96C73E9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38700" y="1139825"/>
            <a:ext cx="6722497" cy="455861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large amount of text, bullet pointed list, chart, table, images, video, etc.</a:t>
            </a:r>
          </a:p>
        </p:txBody>
      </p:sp>
    </p:spTree>
    <p:extLst>
      <p:ext uri="{BB962C8B-B14F-4D97-AF65-F5344CB8AC3E}">
        <p14:creationId xmlns:p14="http://schemas.microsoft.com/office/powerpoint/2010/main" val="308344922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3923221" y="1576552"/>
            <a:ext cx="7887780" cy="4845152"/>
          </a:xfrm>
          <a:prstGeom prst="roundRect">
            <a:avLst>
              <a:gd name="adj" fmla="val 14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543469"/>
            <a:ext cx="4861033" cy="5556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5FC894-7587-52E4-BCBA-FBBCE9366E37}"/>
              </a:ext>
            </a:extLst>
          </p:cNvPr>
          <p:cNvSpPr/>
          <p:nvPr userDrawn="1"/>
        </p:nvSpPr>
        <p:spPr>
          <a:xfrm>
            <a:off x="685801" y="1576552"/>
            <a:ext cx="3035807" cy="4845152"/>
          </a:xfrm>
          <a:prstGeom prst="roundRect">
            <a:avLst>
              <a:gd name="adj" fmla="val 248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4160521" y="2194560"/>
            <a:ext cx="7486968" cy="364845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C34810D-646C-6BEF-5515-BD988F9F06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341" y="1710926"/>
            <a:ext cx="2498725" cy="444298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0522" y="5876106"/>
            <a:ext cx="7486968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5ECED33-2790-E3CD-DD49-A63168D1A2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521" y="1710927"/>
            <a:ext cx="1386313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Chart Name</a:t>
            </a:r>
          </a:p>
        </p:txBody>
      </p:sp>
    </p:spTree>
    <p:extLst>
      <p:ext uri="{BB962C8B-B14F-4D97-AF65-F5344CB8AC3E}">
        <p14:creationId xmlns:p14="http://schemas.microsoft.com/office/powerpoint/2010/main" val="150805259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3296" y="731191"/>
            <a:ext cx="11265408" cy="4889321"/>
          </a:xfrm>
          <a:prstGeom prst="roundRect">
            <a:avLst>
              <a:gd name="adj" fmla="val 14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38422" y="1047423"/>
            <a:ext cx="10850879" cy="4062963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22" y="5210765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CD42A-ABB3-F0DA-EBB7-6C44E398979A}"/>
              </a:ext>
            </a:extLst>
          </p:cNvPr>
          <p:cNvSpPr/>
          <p:nvPr userDrawn="1"/>
        </p:nvSpPr>
        <p:spPr>
          <a:xfrm>
            <a:off x="463296" y="5720891"/>
            <a:ext cx="11265408" cy="840919"/>
          </a:xfrm>
          <a:prstGeom prst="roundRect">
            <a:avLst>
              <a:gd name="adj" fmla="val 73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E4B09B67-A419-EE6C-52B1-23BBC854A3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560" y="5810577"/>
            <a:ext cx="10850879" cy="66237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Any necessary text</a:t>
            </a:r>
          </a:p>
        </p:txBody>
      </p:sp>
    </p:spTree>
    <p:extLst>
      <p:ext uri="{BB962C8B-B14F-4D97-AF65-F5344CB8AC3E}">
        <p14:creationId xmlns:p14="http://schemas.microsoft.com/office/powerpoint/2010/main" val="266172078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536448" y="731191"/>
            <a:ext cx="11265408" cy="5842139"/>
          </a:xfrm>
          <a:prstGeom prst="roundRect">
            <a:avLst>
              <a:gd name="adj" fmla="val 8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804673" y="1284929"/>
            <a:ext cx="10850879" cy="484188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chart/image/table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673" y="6126809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2" name="Text Placeholder 37">
            <a:extLst>
              <a:ext uri="{FF2B5EF4-FFF2-40B4-BE49-F238E27FC236}">
                <a16:creationId xmlns:a16="http://schemas.microsoft.com/office/drawing/2014/main" id="{320D7D40-D023-6AF5-561E-5C45B570D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673" y="820877"/>
            <a:ext cx="4361093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947012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C5B320-D7D7-03D6-9C63-E6BAD8A9D11C}"/>
              </a:ext>
            </a:extLst>
          </p:cNvPr>
          <p:cNvSpPr/>
          <p:nvPr userDrawn="1"/>
        </p:nvSpPr>
        <p:spPr>
          <a:xfrm>
            <a:off x="6904383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02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2703CE-223D-730C-95CE-CB67091AC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111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9556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6645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3548794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8133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8028" y="2981738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8170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6C7AFA-7B6B-9EC8-7B84-AF758F766ABD}"/>
              </a:ext>
            </a:extLst>
          </p:cNvPr>
          <p:cNvSpPr/>
          <p:nvPr userDrawn="1"/>
        </p:nvSpPr>
        <p:spPr>
          <a:xfrm>
            <a:off x="4533566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205BC22-F137-CCC9-9236-D37E461FC3CA}"/>
              </a:ext>
            </a:extLst>
          </p:cNvPr>
          <p:cNvSpPr/>
          <p:nvPr userDrawn="1"/>
        </p:nvSpPr>
        <p:spPr>
          <a:xfrm>
            <a:off x="8168635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B60AF1F-294A-8DAE-47F8-447CEF8255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3204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7850481-0305-C62E-6324-F9105315CA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8275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391F47-5364-79A9-BD08-8C0956488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3099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180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D0C367-2BE8-F7A6-C85A-1405FEEDD440}"/>
              </a:ext>
            </a:extLst>
          </p:cNvPr>
          <p:cNvCxnSpPr>
            <a:cxnSpLocks/>
          </p:cNvCxnSpPr>
          <p:nvPr userDrawn="1"/>
        </p:nvCxnSpPr>
        <p:spPr>
          <a:xfrm>
            <a:off x="646005" y="6243961"/>
            <a:ext cx="1089999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B9806-3711-724A-5D13-4069FC49D0E4}"/>
              </a:ext>
            </a:extLst>
          </p:cNvPr>
          <p:cNvCxnSpPr>
            <a:cxnSpLocks/>
          </p:cNvCxnSpPr>
          <p:nvPr userDrawn="1"/>
        </p:nvCxnSpPr>
        <p:spPr>
          <a:xfrm>
            <a:off x="4070671" y="1011907"/>
            <a:ext cx="0" cy="52320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D8A684-3071-2C8A-201B-5DA4879ACAF3}"/>
              </a:ext>
            </a:extLst>
          </p:cNvPr>
          <p:cNvCxnSpPr>
            <a:cxnSpLocks/>
          </p:cNvCxnSpPr>
          <p:nvPr userDrawn="1"/>
        </p:nvCxnSpPr>
        <p:spPr>
          <a:xfrm>
            <a:off x="8212929" y="1045420"/>
            <a:ext cx="0" cy="51650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1DA10B9-E409-7926-03ED-3798535FA1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75" y="605931"/>
            <a:ext cx="5378040" cy="389219"/>
          </a:xfrm>
        </p:spPr>
        <p:txBody>
          <a:bodyPr/>
          <a:lstStyle>
            <a:lvl1pPr algn="l">
              <a:lnSpc>
                <a:spcPct val="100000"/>
              </a:lnSpc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Chart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9748C5-16CB-E804-2C92-72217951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113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A74E039-FFF4-FC76-D3D4-A9ADB41E5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63988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BAA9049-D578-AC05-1708-5F76F1E7D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1863" y="63558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639C2B4-727E-A6AA-7071-F02FBE428A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8993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320DE0F-2612-BDD9-B225-3701A4628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6868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0C8BB76-F8A5-C4AF-115B-A2FFFEE95D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4743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5561CE0-7EED-CC8D-DE77-78DBA2E13A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8136" y="63492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B38C340-DFA3-6B90-B57E-823FD8456D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66011" y="63505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F7EF23-036E-0C16-AB78-FE6B5F3463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83886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9431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700617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5B1053-5130-7E47-F265-CEB97D9F9996}"/>
              </a:ext>
            </a:extLst>
          </p:cNvPr>
          <p:cNvSpPr/>
          <p:nvPr userDrawn="1"/>
        </p:nvSpPr>
        <p:spPr>
          <a:xfrm>
            <a:off x="5383301" y="2112081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C34C85-7F25-D63A-F6AE-CD94C83315F9}"/>
              </a:ext>
            </a:extLst>
          </p:cNvPr>
          <p:cNvSpPr/>
          <p:nvPr userDrawn="1"/>
        </p:nvSpPr>
        <p:spPr>
          <a:xfrm>
            <a:off x="5383301" y="3523545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DE659A-8FAA-E244-FAEA-43FA4FE0F9B0}"/>
              </a:ext>
            </a:extLst>
          </p:cNvPr>
          <p:cNvSpPr/>
          <p:nvPr userDrawn="1"/>
        </p:nvSpPr>
        <p:spPr>
          <a:xfrm>
            <a:off x="5383301" y="4935009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5806" y="842838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9458" y="833873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B8C1088-6479-F174-89C9-C582E9B8CE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806" y="2254302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1B73C3C-D974-CF03-5732-FB7F302353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458" y="2245337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A32436C-7F4B-3CEA-03AD-73C6F6D0B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806" y="3665766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2A556D1-24AD-C619-B737-3B1581CB94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458" y="3656801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43A5B927-7997-82AF-DA04-EFC366BE8D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985806" y="5077230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6906FD8-AABD-5105-CB6F-1CB9F30BCA5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69458" y="5068265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314742275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3CAF7-E568-FDB5-A190-ED977136F562}"/>
              </a:ext>
            </a:extLst>
          </p:cNvPr>
          <p:cNvGrpSpPr/>
          <p:nvPr userDrawn="1"/>
        </p:nvGrpSpPr>
        <p:grpSpPr>
          <a:xfrm>
            <a:off x="352123" y="3254542"/>
            <a:ext cx="11487755" cy="348916"/>
            <a:chOff x="163629" y="3080084"/>
            <a:chExt cx="11487755" cy="348916"/>
          </a:xfrm>
          <a:solidFill>
            <a:schemeClr val="bg1">
              <a:lumMod val="95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95C6F8-D976-F025-3E5A-EEEE3C3C47EA}"/>
                </a:ext>
              </a:extLst>
            </p:cNvPr>
            <p:cNvSpPr/>
            <p:nvPr/>
          </p:nvSpPr>
          <p:spPr>
            <a:xfrm>
              <a:off x="163629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4C2A39-626D-3D6B-BEF7-983A86CFD5C4}"/>
                </a:ext>
              </a:extLst>
            </p:cNvPr>
            <p:cNvSpPr/>
            <p:nvPr/>
          </p:nvSpPr>
          <p:spPr>
            <a:xfrm>
              <a:off x="1326682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45AD9C5-4E82-A1F1-9340-594D1F4E7D5F}"/>
                </a:ext>
              </a:extLst>
            </p:cNvPr>
            <p:cNvSpPr/>
            <p:nvPr/>
          </p:nvSpPr>
          <p:spPr>
            <a:xfrm>
              <a:off x="2489735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FD29EE-46AE-534F-AC1D-9ABE07E60D47}"/>
                </a:ext>
              </a:extLst>
            </p:cNvPr>
            <p:cNvSpPr/>
            <p:nvPr/>
          </p:nvSpPr>
          <p:spPr>
            <a:xfrm>
              <a:off x="3652788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6FF31B-27EF-6944-6563-917A33726BF6}"/>
                </a:ext>
              </a:extLst>
            </p:cNvPr>
            <p:cNvSpPr/>
            <p:nvPr/>
          </p:nvSpPr>
          <p:spPr>
            <a:xfrm>
              <a:off x="4815841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4720DE5-981D-7667-40BA-414606B5EAAB}"/>
                </a:ext>
              </a:extLst>
            </p:cNvPr>
            <p:cNvSpPr/>
            <p:nvPr/>
          </p:nvSpPr>
          <p:spPr>
            <a:xfrm>
              <a:off x="5978894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2169A93-F72A-6393-132A-C02A43AB4A5F}"/>
                </a:ext>
              </a:extLst>
            </p:cNvPr>
            <p:cNvSpPr/>
            <p:nvPr/>
          </p:nvSpPr>
          <p:spPr>
            <a:xfrm>
              <a:off x="7141947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7C9611-F37D-4FF9-EDC8-127804C01AE6}"/>
                </a:ext>
              </a:extLst>
            </p:cNvPr>
            <p:cNvSpPr/>
            <p:nvPr/>
          </p:nvSpPr>
          <p:spPr>
            <a:xfrm>
              <a:off x="8305000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03BA62-BBFA-E3AB-5B56-A9D3885533FA}"/>
                </a:ext>
              </a:extLst>
            </p:cNvPr>
            <p:cNvSpPr/>
            <p:nvPr/>
          </p:nvSpPr>
          <p:spPr>
            <a:xfrm>
              <a:off x="9468053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0533E52-2547-285C-CA41-011249D0BDC7}"/>
                </a:ext>
              </a:extLst>
            </p:cNvPr>
            <p:cNvSpPr/>
            <p:nvPr/>
          </p:nvSpPr>
          <p:spPr>
            <a:xfrm>
              <a:off x="10631106" y="3080084"/>
              <a:ext cx="1020278" cy="348916"/>
            </a:xfrm>
            <a:prstGeom prst="roundRect">
              <a:avLst>
                <a:gd name="adj" fmla="val 83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91A6E9-A44F-853C-A825-942D6101D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2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3FB3AE4-3B11-D80B-F8E5-279CAB14C9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17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238275C-40A4-483A-C23F-18DC17F75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822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5C1E9AA-3473-E609-42FA-24197CCCE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27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94AA4E2C-D6C4-0D28-55AC-2D44AEF7DB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33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4E32795B-DF54-90BA-E7E9-CF992C681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738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F4CDBE6-9256-CCC6-FEAC-C0CE350978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043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481CB26-DBB6-D453-572B-4E3CB8D0CF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348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09EF011F-8D59-D709-DC0F-0633A0B26E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5653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4BE50F8-5E0D-28B1-815A-021D26A29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1959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66867683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42AF3B-E3FD-9E1E-D6C4-7D5A6B996932}"/>
              </a:ext>
            </a:extLst>
          </p:cNvPr>
          <p:cNvSpPr/>
          <p:nvPr userDrawn="1"/>
        </p:nvSpPr>
        <p:spPr>
          <a:xfrm>
            <a:off x="4858438" y="1101686"/>
            <a:ext cx="7061812" cy="3144386"/>
          </a:xfrm>
          <a:prstGeom prst="roundRect">
            <a:avLst>
              <a:gd name="adj" fmla="val 2273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D88CA6-326C-2856-7282-937BC7F96609}"/>
              </a:ext>
            </a:extLst>
          </p:cNvPr>
          <p:cNvSpPr/>
          <p:nvPr userDrawn="1"/>
        </p:nvSpPr>
        <p:spPr>
          <a:xfrm>
            <a:off x="4858438" y="4407677"/>
            <a:ext cx="7061812" cy="1559705"/>
          </a:xfrm>
          <a:prstGeom prst="roundRect">
            <a:avLst>
              <a:gd name="adj" fmla="val 432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AD3D4D-2472-4C3E-2357-6FB7208F0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804" y="2340653"/>
            <a:ext cx="5567680" cy="666451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C010468-42F2-20DD-DC17-179996B4A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4" y="4526844"/>
            <a:ext cx="6502400" cy="1320800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4735820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,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4871A-31C3-6EAF-BA1A-98304AA25469}"/>
              </a:ext>
            </a:extLst>
          </p:cNvPr>
          <p:cNvSpPr/>
          <p:nvPr userDrawn="1"/>
        </p:nvSpPr>
        <p:spPr>
          <a:xfrm>
            <a:off x="8456595" y="1588761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60E006-FE59-5988-170F-25ABE1AD1EDA}"/>
              </a:ext>
            </a:extLst>
          </p:cNvPr>
          <p:cNvSpPr/>
          <p:nvPr userDrawn="1"/>
        </p:nvSpPr>
        <p:spPr>
          <a:xfrm>
            <a:off x="4750566" y="1604946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03627E-E0B1-F9C7-6156-45D2223632BA}"/>
              </a:ext>
            </a:extLst>
          </p:cNvPr>
          <p:cNvSpPr/>
          <p:nvPr userDrawn="1"/>
        </p:nvSpPr>
        <p:spPr>
          <a:xfrm>
            <a:off x="4750566" y="3625902"/>
            <a:ext cx="7060434" cy="1643337"/>
          </a:xfrm>
          <a:prstGeom prst="roundRect">
            <a:avLst>
              <a:gd name="adj" fmla="val 65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FA3CB9-58EF-474B-6707-4FDE1EC759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188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C88652C-F628-53A1-441C-3CDE70BC5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5021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6AE396D-3616-88A3-5D1F-45DE48E8AED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1254" y="3798282"/>
            <a:ext cx="6699058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93554280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24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CAFF1-C090-0E03-5F40-98BDB6E43E39}"/>
              </a:ext>
            </a:extLst>
          </p:cNvPr>
          <p:cNvSpPr txBox="1"/>
          <p:nvPr userDrawn="1"/>
        </p:nvSpPr>
        <p:spPr>
          <a:xfrm>
            <a:off x="3719620" y="1639884"/>
            <a:ext cx="50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CB177-CEB0-3E66-4A3E-4C73AA43EB79}"/>
              </a:ext>
            </a:extLst>
          </p:cNvPr>
          <p:cNvSpPr txBox="1"/>
          <p:nvPr userDrawn="1"/>
        </p:nvSpPr>
        <p:spPr>
          <a:xfrm flipH="1">
            <a:off x="11430000" y="3818126"/>
            <a:ext cx="76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077884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33414797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47DC2601-ED5C-1DFC-482F-2E12C8C8C5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1016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52A614F-8C99-5051-EE08-5D12380DFD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71016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05115816-1A4F-825E-0879-4CEE89A9EF5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28288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CE2E45B-A2D4-287E-FA8E-94DC270B9A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28288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B32EA54C-FAA4-B3AE-0BFE-F9D9560EC8D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828288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E4DACDB-AC58-1FAA-DEB0-C8EB5BA74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8288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BADE693B-6D7D-950E-A101-6D15568C68D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33744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C71C3C7C-D2FE-A0A1-52D3-22DA57DC1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33744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1B27F775-5634-64EA-1422-43FD273111F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33744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58F33F0B-314E-35D2-83FC-618AC1BC21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33744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D7CB45BC-2F1F-24E1-97FD-14D154D5DA1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891016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23704FF5-D060-D305-CDC9-08FCBA40E1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91016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Picture Placeholder 16">
            <a:extLst>
              <a:ext uri="{FF2B5EF4-FFF2-40B4-BE49-F238E27FC236}">
                <a16:creationId xmlns:a16="http://schemas.microsoft.com/office/drawing/2014/main" id="{890067A8-0912-6B15-1452-29C65A5E46DC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89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222D4E96-73DB-56C8-4B6E-2AC4BCE365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9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7339846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041E-44A2-9B3C-9A81-95106952D43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00911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BA860B-0033-A7E7-5EB8-358566DAEC8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116484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1BD822-FDA6-D3EA-170D-BA6DAAB6E7D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32057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5141E6-F817-A3F0-7D7B-4E783326494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547630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34927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-&gt; Note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3D27F1E-E507-E268-A319-7A3156A02366}"/>
              </a:ext>
            </a:extLst>
          </p:cNvPr>
          <p:cNvSpPr/>
          <p:nvPr userDrawn="1"/>
        </p:nvSpPr>
        <p:spPr>
          <a:xfrm>
            <a:off x="348870" y="3362823"/>
            <a:ext cx="1162365" cy="11623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0D364C-34B5-F9F3-083A-49D5D090A175}"/>
              </a:ext>
            </a:extLst>
          </p:cNvPr>
          <p:cNvSpPr/>
          <p:nvPr userDrawn="1"/>
        </p:nvSpPr>
        <p:spPr>
          <a:xfrm>
            <a:off x="10619843" y="3362823"/>
            <a:ext cx="1162365" cy="116236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AD0E9866-D72E-2617-7282-FBC1BFFF2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5925" y="3256500"/>
            <a:ext cx="1728729" cy="1441233"/>
          </a:xfrm>
          <a:prstGeom prst="rect">
            <a:avLst/>
          </a:prstGeom>
        </p:spPr>
      </p:pic>
      <p:pic>
        <p:nvPicPr>
          <p:cNvPr id="27" name="Picture 6" descr="598-GDM47RLLDBLK 54&quot; Two Section Glass Door Merchandiser, (2) Sliding Doors, 115v">
            <a:extLst>
              <a:ext uri="{FF2B5EF4-FFF2-40B4-BE49-F238E27FC236}">
                <a16:creationId xmlns:a16="http://schemas.microsoft.com/office/drawing/2014/main" id="{FC2A9DEA-F3EB-A2BF-2203-41BC34627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0" b="94200" l="10000" r="90000">
                        <a14:foregroundMark x1="18100" y1="11600" x2="35000" y2="6800"/>
                        <a14:foregroundMark x1="35000" y1="6800" x2="49600" y2="7400"/>
                        <a14:foregroundMark x1="17700" y1="9500" x2="18100" y2="4500"/>
                        <a14:foregroundMark x1="20400" y1="8000" x2="36900" y2="10200"/>
                        <a14:foregroundMark x1="36900" y1="10200" x2="70400" y2="7100"/>
                        <a14:foregroundMark x1="70400" y1="7100" x2="62900" y2="3400"/>
                        <a14:foregroundMark x1="33500" y1="3800" x2="29900" y2="4100"/>
                        <a14:foregroundMark x1="34200" y1="3400" x2="31500" y2="3700"/>
                        <a14:foregroundMark x1="48000" y1="89400" x2="70200" y2="90600"/>
                        <a14:foregroundMark x1="70200" y1="90600" x2="73500" y2="88400"/>
                        <a14:foregroundMark x1="71100" y1="92800" x2="58500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5089" y="3002394"/>
            <a:ext cx="1889157" cy="18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29873D-EF4A-A1B3-9C61-7ECA575B6194}"/>
              </a:ext>
            </a:extLst>
          </p:cNvPr>
          <p:cNvSpPr/>
          <p:nvPr userDrawn="1"/>
        </p:nvSpPr>
        <p:spPr>
          <a:xfrm>
            <a:off x="6370879" y="3061376"/>
            <a:ext cx="1765259" cy="1765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C53A67-0426-C5D6-0916-82027433059C}"/>
              </a:ext>
            </a:extLst>
          </p:cNvPr>
          <p:cNvSpPr/>
          <p:nvPr userDrawn="1"/>
        </p:nvSpPr>
        <p:spPr>
          <a:xfrm>
            <a:off x="4101909" y="3061376"/>
            <a:ext cx="1765259" cy="1765259"/>
          </a:xfrm>
          <a:prstGeom prst="ellipse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9" name="Picture 8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B3087F9B-3FFF-3307-11A6-A135CCDAFE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96367" y="3256500"/>
            <a:ext cx="1375012" cy="137501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BED63A-043E-8D73-3EFA-75AF60B7EA13}"/>
              </a:ext>
            </a:extLst>
          </p:cNvPr>
          <p:cNvSpPr/>
          <p:nvPr userDrawn="1"/>
        </p:nvSpPr>
        <p:spPr>
          <a:xfrm>
            <a:off x="2435833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text, sign, tableware&#10;&#10;Description automatically generated">
            <a:extLst>
              <a:ext uri="{FF2B5EF4-FFF2-40B4-BE49-F238E27FC236}">
                <a16:creationId xmlns:a16="http://schemas.microsoft.com/office/drawing/2014/main" id="{F49F5CAB-DB44-58E1-FFF1-66153179AF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214" y="2363319"/>
            <a:ext cx="875113" cy="4369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747E18-21B5-1F55-AB2A-D5EC8A56D7D4}"/>
              </a:ext>
            </a:extLst>
          </p:cNvPr>
          <p:cNvSpPr/>
          <p:nvPr userDrawn="1"/>
        </p:nvSpPr>
        <p:spPr>
          <a:xfrm>
            <a:off x="8621417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CA0331B-8BB6-3CB3-D78A-3BDBDA0540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582707" y="3293410"/>
            <a:ext cx="894126" cy="50071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BAA1169-C76A-CEB3-F959-856AC0E9531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638" y="4287279"/>
            <a:ext cx="522264" cy="354976"/>
          </a:xfrm>
          <a:prstGeom prst="rect">
            <a:avLst/>
          </a:prstGeom>
        </p:spPr>
      </p:pic>
      <p:pic>
        <p:nvPicPr>
          <p:cNvPr id="15" name="Picture 2" descr="AWS Community Day Midwest | Columbus - 2022">
            <a:extLst>
              <a:ext uri="{FF2B5EF4-FFF2-40B4-BE49-F238E27FC236}">
                <a16:creationId xmlns:a16="http://schemas.microsoft.com/office/drawing/2014/main" id="{E112E756-98AD-8F2F-4C0D-DE50C99F83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32" y="3172490"/>
            <a:ext cx="984680" cy="5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648E5B1-8BCA-F085-A602-0710CBAD8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81" y="2345787"/>
            <a:ext cx="819894" cy="2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nowflake Cloud Data Platform - Newcomp Analytics">
            <a:extLst>
              <a:ext uri="{FF2B5EF4-FFF2-40B4-BE49-F238E27FC236}">
                <a16:creationId xmlns:a16="http://schemas.microsoft.com/office/drawing/2014/main" id="{A6710A6D-0DE2-05EE-EF3F-9074E207F4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2" y="4344901"/>
            <a:ext cx="1042944" cy="2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66E8E0DD-5966-CAEB-D9A0-3C35A517EC1D}"/>
              </a:ext>
            </a:extLst>
          </p:cNvPr>
          <p:cNvSpPr/>
          <p:nvPr userDrawn="1"/>
        </p:nvSpPr>
        <p:spPr>
          <a:xfrm rot="13500000">
            <a:off x="2009782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8106423-FC79-9973-1B16-BFB39240577D}"/>
              </a:ext>
            </a:extLst>
          </p:cNvPr>
          <p:cNvSpPr/>
          <p:nvPr userDrawn="1"/>
        </p:nvSpPr>
        <p:spPr>
          <a:xfrm rot="13500000">
            <a:off x="3807984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EEA707D-663A-9F69-ED53-E6D9A71FCEAF}"/>
              </a:ext>
            </a:extLst>
          </p:cNvPr>
          <p:cNvSpPr/>
          <p:nvPr userDrawn="1"/>
        </p:nvSpPr>
        <p:spPr>
          <a:xfrm rot="13500000">
            <a:off x="603435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88695374-A85E-00A3-2ECF-C1F0FA19BE0D}"/>
              </a:ext>
            </a:extLst>
          </p:cNvPr>
          <p:cNvSpPr/>
          <p:nvPr userDrawn="1"/>
        </p:nvSpPr>
        <p:spPr>
          <a:xfrm rot="13500000">
            <a:off x="828808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987B38DD-81E0-9DB6-BF72-54263B22D498}"/>
              </a:ext>
            </a:extLst>
          </p:cNvPr>
          <p:cNvSpPr/>
          <p:nvPr userDrawn="1"/>
        </p:nvSpPr>
        <p:spPr>
          <a:xfrm rot="13500000">
            <a:off x="9950743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FC631-FA1F-B9FC-B010-178DB5527E98}"/>
              </a:ext>
            </a:extLst>
          </p:cNvPr>
          <p:cNvSpPr txBox="1"/>
          <p:nvPr userDrawn="1"/>
        </p:nvSpPr>
        <p:spPr>
          <a:xfrm>
            <a:off x="4250517" y="489155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NOTECARD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64CD1-A39D-2E88-224E-84708DD9C5CE}"/>
              </a:ext>
            </a:extLst>
          </p:cNvPr>
          <p:cNvSpPr txBox="1"/>
          <p:nvPr userDrawn="1"/>
        </p:nvSpPr>
        <p:spPr>
          <a:xfrm>
            <a:off x="6624970" y="48915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E7428-B243-FD58-15AF-CD0C7FEBA098}"/>
              </a:ext>
            </a:extLst>
          </p:cNvPr>
          <p:cNvSpPr txBox="1"/>
          <p:nvPr userDrawn="1"/>
        </p:nvSpPr>
        <p:spPr>
          <a:xfrm>
            <a:off x="2442911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406AA3-F797-320A-3855-DD98E94A6459}"/>
              </a:ext>
            </a:extLst>
          </p:cNvPr>
          <p:cNvSpPr txBox="1"/>
          <p:nvPr userDrawn="1"/>
        </p:nvSpPr>
        <p:spPr>
          <a:xfrm>
            <a:off x="8628495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55B72D-3D17-EDAA-AF7C-0965BCE48E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31" name="Picture 3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446AA01-D938-5316-E765-467B1DBAC9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690162" y="3380660"/>
            <a:ext cx="1126690" cy="11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6187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aphicFrame>
        <p:nvGraphicFramePr>
          <p:cNvPr id="198" name="Chart 197">
            <a:extLst>
              <a:ext uri="{FF2B5EF4-FFF2-40B4-BE49-F238E27FC236}">
                <a16:creationId xmlns:a16="http://schemas.microsoft.com/office/drawing/2014/main" id="{D5696618-E555-6922-CC4F-6ADE699828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5112153"/>
              </p:ext>
            </p:extLst>
          </p:nvPr>
        </p:nvGraphicFramePr>
        <p:xfrm>
          <a:off x="596068" y="2288836"/>
          <a:ext cx="11882803" cy="376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67AC4C9D-A3C7-1F2C-116F-A8D714ABED70}"/>
              </a:ext>
            </a:extLst>
          </p:cNvPr>
          <p:cNvSpPr txBox="1"/>
          <p:nvPr userDrawn="1"/>
        </p:nvSpPr>
        <p:spPr>
          <a:xfrm>
            <a:off x="10629" y="4026994"/>
            <a:ext cx="6168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Project Start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0ECC24B-F05F-4538-16E7-2D9240040E26}"/>
              </a:ext>
            </a:extLst>
          </p:cNvPr>
          <p:cNvSpPr txBox="1"/>
          <p:nvPr userDrawn="1"/>
        </p:nvSpPr>
        <p:spPr>
          <a:xfrm>
            <a:off x="383480" y="1696584"/>
            <a:ext cx="835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Pick a carrier, get a SIM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98B1E-200D-174C-32D9-F72A52015CDA}"/>
              </a:ext>
            </a:extLst>
          </p:cNvPr>
          <p:cNvSpPr txBox="1"/>
          <p:nvPr userDrawn="1"/>
        </p:nvSpPr>
        <p:spPr>
          <a:xfrm>
            <a:off x="800894" y="1918805"/>
            <a:ext cx="843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Evaluate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modem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FCC581-3762-41EB-E5B4-F9B33B295387}"/>
              </a:ext>
            </a:extLst>
          </p:cNvPr>
          <p:cNvSpPr txBox="1"/>
          <p:nvPr userDrawn="1"/>
        </p:nvSpPr>
        <p:spPr>
          <a:xfrm>
            <a:off x="2089665" y="1883471"/>
            <a:ext cx="862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800" kern="0" baseline="3000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 PCB;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deploy 10-unit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760CB5C-ADB3-B17A-1E5A-2C5093C3C9F7}"/>
              </a:ext>
            </a:extLst>
          </p:cNvPr>
          <p:cNvSpPr txBox="1"/>
          <p:nvPr userDrawn="1"/>
        </p:nvSpPr>
        <p:spPr>
          <a:xfrm>
            <a:off x="3444429" y="1944591"/>
            <a:ext cx="9740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2nd PCB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spin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E3BA909-6261-40F2-B37F-B4DF9E743B07}"/>
              </a:ext>
            </a:extLst>
          </p:cNvPr>
          <p:cNvSpPr txBox="1"/>
          <p:nvPr userDrawn="1"/>
        </p:nvSpPr>
        <p:spPr>
          <a:xfrm>
            <a:off x="4924751" y="1941557"/>
            <a:ext cx="1173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Negotiate with Carrier and IoT Platform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D50B42-607F-19F5-FCEA-EEF89EA9CEA5}"/>
              </a:ext>
            </a:extLst>
          </p:cNvPr>
          <p:cNvSpPr txBox="1"/>
          <p:nvPr userDrawn="1"/>
        </p:nvSpPr>
        <p:spPr>
          <a:xfrm>
            <a:off x="4141918" y="1843493"/>
            <a:ext cx="8201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Cloud app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development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0C0F86-437E-3349-BC30-094F84C17815}"/>
              </a:ext>
            </a:extLst>
          </p:cNvPr>
          <p:cNvSpPr txBox="1"/>
          <p:nvPr userDrawn="1"/>
        </p:nvSpPr>
        <p:spPr>
          <a:xfrm>
            <a:off x="5999816" y="1712739"/>
            <a:ext cx="10872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Carrier’s device certification process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5DCBC8F-89F9-4D3F-3878-834CC710A220}"/>
              </a:ext>
            </a:extLst>
          </p:cNvPr>
          <p:cNvSpPr txBox="1"/>
          <p:nvPr userDrawn="1"/>
        </p:nvSpPr>
        <p:spPr>
          <a:xfrm>
            <a:off x="6702738" y="2044655"/>
            <a:ext cx="11981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Security &amp; reliability issues; major PCB and firmware rework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0E9038F-3CDE-C17E-2322-B1D65F9CB80B}"/>
              </a:ext>
            </a:extLst>
          </p:cNvPr>
          <p:cNvSpPr txBox="1"/>
          <p:nvPr userDrawn="1"/>
        </p:nvSpPr>
        <p:spPr>
          <a:xfrm>
            <a:off x="9221929" y="1915733"/>
            <a:ext cx="9408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Try to fix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unit economics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for scale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612840-42B2-4932-729E-42E5C0B5C2E8}"/>
              </a:ext>
            </a:extLst>
          </p:cNvPr>
          <p:cNvSpPr txBox="1"/>
          <p:nvPr userDrawn="1"/>
        </p:nvSpPr>
        <p:spPr>
          <a:xfrm>
            <a:off x="1574226" y="1381945"/>
            <a:ext cx="11068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Pick an 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IoT Platform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8A9D8E-B718-5533-DFDD-A9A2178889F8}"/>
              </a:ext>
            </a:extLst>
          </p:cNvPr>
          <p:cNvSpPr txBox="1"/>
          <p:nvPr userDrawn="1"/>
        </p:nvSpPr>
        <p:spPr>
          <a:xfrm>
            <a:off x="7678173" y="1726087"/>
            <a:ext cx="1409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Try to bring work in-house; can’t hire talent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E583E2B-ED03-5560-9BB1-5F00AF179ED3}"/>
              </a:ext>
            </a:extLst>
          </p:cNvPr>
          <p:cNvSpPr txBox="1"/>
          <p:nvPr userDrawn="1"/>
        </p:nvSpPr>
        <p:spPr>
          <a:xfrm>
            <a:off x="11030359" y="1901396"/>
            <a:ext cx="8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PROJECT STALLS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6B22903-CFC9-B22A-A640-5A66FE79DA91}"/>
              </a:ext>
            </a:extLst>
          </p:cNvPr>
          <p:cNvSpPr txBox="1"/>
          <p:nvPr userDrawn="1"/>
        </p:nvSpPr>
        <p:spPr>
          <a:xfrm>
            <a:off x="5756811" y="6028839"/>
            <a:ext cx="775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 10k+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2A8425C-2AF0-65B0-2366-14E3B2A5D178}"/>
              </a:ext>
            </a:extLst>
          </p:cNvPr>
          <p:cNvSpPr txBox="1"/>
          <p:nvPr userDrawn="1"/>
        </p:nvSpPr>
        <p:spPr>
          <a:xfrm>
            <a:off x="600593" y="6012538"/>
            <a:ext cx="7229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Get Notecard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10CEF22-4DED-2A6B-9E13-27EBE9B9C2C5}"/>
              </a:ext>
            </a:extLst>
          </p:cNvPr>
          <p:cNvSpPr txBox="1"/>
          <p:nvPr userDrawn="1"/>
        </p:nvSpPr>
        <p:spPr>
          <a:xfrm>
            <a:off x="1325593" y="5988776"/>
            <a:ext cx="85693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Build &amp; demo pilot device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882794-63C3-AA49-E5C0-833F988C2010}"/>
              </a:ext>
            </a:extLst>
          </p:cNvPr>
          <p:cNvSpPr txBox="1"/>
          <p:nvPr userDrawn="1"/>
        </p:nvSpPr>
        <p:spPr>
          <a:xfrm>
            <a:off x="2232364" y="5977172"/>
            <a:ext cx="108170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1000" kern="0" baseline="3000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 PCB; 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10-unit pilot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2739288-6D89-2144-1FCA-CBF7795B46D1}"/>
              </a:ext>
            </a:extLst>
          </p:cNvPr>
          <p:cNvSpPr txBox="1"/>
          <p:nvPr userDrawn="1"/>
        </p:nvSpPr>
        <p:spPr>
          <a:xfrm>
            <a:off x="3290131" y="6000902"/>
            <a:ext cx="7281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100-unit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F8105E-18D6-4C4E-AD5A-627C7375BAF8}"/>
              </a:ext>
            </a:extLst>
          </p:cNvPr>
          <p:cNvSpPr txBox="1"/>
          <p:nvPr userDrawn="1"/>
        </p:nvSpPr>
        <p:spPr>
          <a:xfrm>
            <a:off x="4887714" y="5983198"/>
            <a:ext cx="86918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2nd PCB spin; deploy first 1K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935FB5-F3A1-E02F-53ED-90F237C224D6}"/>
              </a:ext>
            </a:extLst>
          </p:cNvPr>
          <p:cNvSpPr txBox="1"/>
          <p:nvPr userDrawn="1"/>
        </p:nvSpPr>
        <p:spPr>
          <a:xfrm>
            <a:off x="2898151" y="1570000"/>
            <a:ext cx="878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Cellular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firmware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rework</a:t>
            </a:r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5EB09511-552D-FAEE-F0DA-2A1F6A70F14E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118931" y="2598288"/>
            <a:ext cx="903791" cy="8269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9F74D69-EE1A-C0F8-8A11-5729A3D2AB67}"/>
              </a:ext>
            </a:extLst>
          </p:cNvPr>
          <p:cNvCxnSpPr>
            <a:cxnSpLocks/>
          </p:cNvCxnSpPr>
          <p:nvPr userDrawn="1"/>
        </p:nvCxnSpPr>
        <p:spPr>
          <a:xfrm>
            <a:off x="784807" y="2025029"/>
            <a:ext cx="0" cy="939732"/>
          </a:xfrm>
          <a:prstGeom prst="line">
            <a:avLst/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sp>
        <p:nvSpPr>
          <p:cNvPr id="221" name="Freeform 220">
            <a:extLst>
              <a:ext uri="{FF2B5EF4-FFF2-40B4-BE49-F238E27FC236}">
                <a16:creationId xmlns:a16="http://schemas.microsoft.com/office/drawing/2014/main" id="{948A444E-076E-80DD-F0EA-9F67AAFCD388}"/>
              </a:ext>
            </a:extLst>
          </p:cNvPr>
          <p:cNvSpPr/>
          <p:nvPr userDrawn="1"/>
        </p:nvSpPr>
        <p:spPr>
          <a:xfrm>
            <a:off x="918633" y="2215702"/>
            <a:ext cx="294151" cy="847413"/>
          </a:xfrm>
          <a:custGeom>
            <a:avLst/>
            <a:gdLst>
              <a:gd name="connsiteX0" fmla="*/ 0 w 425450"/>
              <a:gd name="connsiteY0" fmla="*/ 352425 h 352425"/>
              <a:gd name="connsiteX1" fmla="*/ 0 w 425450"/>
              <a:gd name="connsiteY1" fmla="*/ 31750 h 352425"/>
              <a:gd name="connsiteX2" fmla="*/ 425450 w 425450"/>
              <a:gd name="connsiteY2" fmla="*/ 31750 h 352425"/>
              <a:gd name="connsiteX3" fmla="*/ 425450 w 425450"/>
              <a:gd name="connsiteY3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" h="352425">
                <a:moveTo>
                  <a:pt x="0" y="352425"/>
                </a:moveTo>
                <a:lnTo>
                  <a:pt x="0" y="31750"/>
                </a:lnTo>
                <a:lnTo>
                  <a:pt x="425450" y="3175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616F216B-FDC7-C6D5-BEAB-E75949EF9F1D}"/>
              </a:ext>
            </a:extLst>
          </p:cNvPr>
          <p:cNvSpPr/>
          <p:nvPr userDrawn="1"/>
        </p:nvSpPr>
        <p:spPr>
          <a:xfrm>
            <a:off x="1292954" y="1728097"/>
            <a:ext cx="822060" cy="1101557"/>
          </a:xfrm>
          <a:custGeom>
            <a:avLst/>
            <a:gdLst>
              <a:gd name="connsiteX0" fmla="*/ 0 w 1025525"/>
              <a:gd name="connsiteY0" fmla="*/ 552450 h 552450"/>
              <a:gd name="connsiteX1" fmla="*/ 0 w 1025525"/>
              <a:gd name="connsiteY1" fmla="*/ 263525 h 552450"/>
              <a:gd name="connsiteX2" fmla="*/ 34925 w 1025525"/>
              <a:gd name="connsiteY2" fmla="*/ 263525 h 552450"/>
              <a:gd name="connsiteX3" fmla="*/ 1025525 w 1025525"/>
              <a:gd name="connsiteY3" fmla="*/ 263525 h 552450"/>
              <a:gd name="connsiteX4" fmla="*/ 1025525 w 1025525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525" h="552450">
                <a:moveTo>
                  <a:pt x="0" y="552450"/>
                </a:moveTo>
                <a:lnTo>
                  <a:pt x="0" y="263525"/>
                </a:lnTo>
                <a:lnTo>
                  <a:pt x="34925" y="263525"/>
                </a:lnTo>
                <a:lnTo>
                  <a:pt x="1025525" y="263525"/>
                </a:lnTo>
                <a:lnTo>
                  <a:pt x="1025525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A074F324-92B2-ACB6-B820-AABFA649D179}"/>
              </a:ext>
            </a:extLst>
          </p:cNvPr>
          <p:cNvSpPr/>
          <p:nvPr userDrawn="1"/>
        </p:nvSpPr>
        <p:spPr>
          <a:xfrm>
            <a:off x="2141665" y="2312030"/>
            <a:ext cx="382057" cy="679042"/>
          </a:xfrm>
          <a:custGeom>
            <a:avLst/>
            <a:gdLst>
              <a:gd name="connsiteX0" fmla="*/ 0 w 1609725"/>
              <a:gd name="connsiteY0" fmla="*/ 336550 h 336550"/>
              <a:gd name="connsiteX1" fmla="*/ 0 w 1609725"/>
              <a:gd name="connsiteY1" fmla="*/ 85725 h 336550"/>
              <a:gd name="connsiteX2" fmla="*/ 1609725 w 1609725"/>
              <a:gd name="connsiteY2" fmla="*/ 85725 h 336550"/>
              <a:gd name="connsiteX3" fmla="*/ 1609725 w 1609725"/>
              <a:gd name="connsiteY3" fmla="*/ 0 h 336550"/>
              <a:gd name="connsiteX0" fmla="*/ 0 w 1609725"/>
              <a:gd name="connsiteY0" fmla="*/ 167442 h 167442"/>
              <a:gd name="connsiteX1" fmla="*/ 0 w 1609725"/>
              <a:gd name="connsiteY1" fmla="*/ 85725 h 167442"/>
              <a:gd name="connsiteX2" fmla="*/ 1609725 w 1609725"/>
              <a:gd name="connsiteY2" fmla="*/ 85725 h 167442"/>
              <a:gd name="connsiteX3" fmla="*/ 1609725 w 1609725"/>
              <a:gd name="connsiteY3" fmla="*/ 0 h 1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167442">
                <a:moveTo>
                  <a:pt x="0" y="167442"/>
                </a:moveTo>
                <a:lnTo>
                  <a:pt x="0" y="85725"/>
                </a:lnTo>
                <a:lnTo>
                  <a:pt x="1609725" y="85725"/>
                </a:lnTo>
                <a:lnTo>
                  <a:pt x="1609725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EEDF0D84-C9D4-B3BD-B33A-CAC66654C95F}"/>
              </a:ext>
            </a:extLst>
          </p:cNvPr>
          <p:cNvSpPr/>
          <p:nvPr userDrawn="1"/>
        </p:nvSpPr>
        <p:spPr>
          <a:xfrm>
            <a:off x="2915628" y="2291443"/>
            <a:ext cx="995098" cy="706225"/>
          </a:xfrm>
          <a:custGeom>
            <a:avLst/>
            <a:gdLst>
              <a:gd name="connsiteX0" fmla="*/ 0 w 2197100"/>
              <a:gd name="connsiteY0" fmla="*/ 311150 h 311150"/>
              <a:gd name="connsiteX1" fmla="*/ 0 w 2197100"/>
              <a:gd name="connsiteY1" fmla="*/ 196850 h 311150"/>
              <a:gd name="connsiteX2" fmla="*/ 2197100 w 2197100"/>
              <a:gd name="connsiteY2" fmla="*/ 196850 h 311150"/>
              <a:gd name="connsiteX3" fmla="*/ 2197100 w 2197100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7100" h="311150">
                <a:moveTo>
                  <a:pt x="0" y="311150"/>
                </a:moveTo>
                <a:lnTo>
                  <a:pt x="0" y="196850"/>
                </a:lnTo>
                <a:lnTo>
                  <a:pt x="2197100" y="196850"/>
                </a:lnTo>
                <a:lnTo>
                  <a:pt x="219710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DF237C-F655-BBFB-8096-FBE769908EAF}"/>
              </a:ext>
            </a:extLst>
          </p:cNvPr>
          <p:cNvSpPr/>
          <p:nvPr userDrawn="1"/>
        </p:nvSpPr>
        <p:spPr>
          <a:xfrm>
            <a:off x="2575412" y="2008933"/>
            <a:ext cx="753928" cy="990015"/>
          </a:xfrm>
          <a:custGeom>
            <a:avLst/>
            <a:gdLst>
              <a:gd name="connsiteX0" fmla="*/ 0 w 2051050"/>
              <a:gd name="connsiteY0" fmla="*/ 577850 h 577850"/>
              <a:gd name="connsiteX1" fmla="*/ 0 w 2051050"/>
              <a:gd name="connsiteY1" fmla="*/ 384175 h 577850"/>
              <a:gd name="connsiteX2" fmla="*/ 2051050 w 2051050"/>
              <a:gd name="connsiteY2" fmla="*/ 384175 h 577850"/>
              <a:gd name="connsiteX3" fmla="*/ 2051050 w 205105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577850">
                <a:moveTo>
                  <a:pt x="0" y="577850"/>
                </a:moveTo>
                <a:lnTo>
                  <a:pt x="0" y="384175"/>
                </a:lnTo>
                <a:lnTo>
                  <a:pt x="2051050" y="384175"/>
                </a:lnTo>
                <a:lnTo>
                  <a:pt x="2051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542EF17C-956D-9703-6875-74D678FFDE31}"/>
              </a:ext>
            </a:extLst>
          </p:cNvPr>
          <p:cNvSpPr/>
          <p:nvPr userDrawn="1"/>
        </p:nvSpPr>
        <p:spPr>
          <a:xfrm>
            <a:off x="6009414" y="2049367"/>
            <a:ext cx="575879" cy="904466"/>
          </a:xfrm>
          <a:custGeom>
            <a:avLst/>
            <a:gdLst>
              <a:gd name="connsiteX0" fmla="*/ 0 w 781050"/>
              <a:gd name="connsiteY0" fmla="*/ 549275 h 549275"/>
              <a:gd name="connsiteX1" fmla="*/ 0 w 781050"/>
              <a:gd name="connsiteY1" fmla="*/ 488950 h 549275"/>
              <a:gd name="connsiteX2" fmla="*/ 168275 w 781050"/>
              <a:gd name="connsiteY2" fmla="*/ 488950 h 549275"/>
              <a:gd name="connsiteX3" fmla="*/ 168275 w 781050"/>
              <a:gd name="connsiteY3" fmla="*/ 279400 h 549275"/>
              <a:gd name="connsiteX4" fmla="*/ 781050 w 781050"/>
              <a:gd name="connsiteY4" fmla="*/ 279400 h 549275"/>
              <a:gd name="connsiteX5" fmla="*/ 781050 w 78105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549275">
                <a:moveTo>
                  <a:pt x="0" y="549275"/>
                </a:moveTo>
                <a:lnTo>
                  <a:pt x="0" y="488950"/>
                </a:lnTo>
                <a:lnTo>
                  <a:pt x="168275" y="488950"/>
                </a:lnTo>
                <a:lnTo>
                  <a:pt x="168275" y="279400"/>
                </a:lnTo>
                <a:lnTo>
                  <a:pt x="781050" y="279400"/>
                </a:lnTo>
                <a:lnTo>
                  <a:pt x="7810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1B961FE-099F-E441-6BBF-D07D211E9D22}"/>
              </a:ext>
            </a:extLst>
          </p:cNvPr>
          <p:cNvSpPr/>
          <p:nvPr userDrawn="1"/>
        </p:nvSpPr>
        <p:spPr>
          <a:xfrm flipH="1">
            <a:off x="7273336" y="2458182"/>
            <a:ext cx="787393" cy="549275"/>
          </a:xfrm>
          <a:custGeom>
            <a:avLst/>
            <a:gdLst>
              <a:gd name="connsiteX0" fmla="*/ 0 w 1162050"/>
              <a:gd name="connsiteY0" fmla="*/ 234950 h 234950"/>
              <a:gd name="connsiteX1" fmla="*/ 0 w 1162050"/>
              <a:gd name="connsiteY1" fmla="*/ 28575 h 234950"/>
              <a:gd name="connsiteX2" fmla="*/ 1162050 w 1162050"/>
              <a:gd name="connsiteY2" fmla="*/ 28575 h 234950"/>
              <a:gd name="connsiteX3" fmla="*/ 1162050 w 1162050"/>
              <a:gd name="connsiteY3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234950">
                <a:moveTo>
                  <a:pt x="0" y="234950"/>
                </a:moveTo>
                <a:lnTo>
                  <a:pt x="0" y="28575"/>
                </a:lnTo>
                <a:lnTo>
                  <a:pt x="1162050" y="28575"/>
                </a:lnTo>
                <a:lnTo>
                  <a:pt x="1162050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4513F0F3-C1B6-1DF4-543A-0D7D134E7C66}"/>
              </a:ext>
            </a:extLst>
          </p:cNvPr>
          <p:cNvSpPr/>
          <p:nvPr userDrawn="1"/>
        </p:nvSpPr>
        <p:spPr>
          <a:xfrm flipH="1">
            <a:off x="9716779" y="2345136"/>
            <a:ext cx="884148" cy="618280"/>
          </a:xfrm>
          <a:custGeom>
            <a:avLst/>
            <a:gdLst>
              <a:gd name="connsiteX0" fmla="*/ 0 w 1949450"/>
              <a:gd name="connsiteY0" fmla="*/ 330200 h 330200"/>
              <a:gd name="connsiteX1" fmla="*/ 0 w 1949450"/>
              <a:gd name="connsiteY1" fmla="*/ 231775 h 330200"/>
              <a:gd name="connsiteX2" fmla="*/ 1949450 w 1949450"/>
              <a:gd name="connsiteY2" fmla="*/ 231775 h 330200"/>
              <a:gd name="connsiteX3" fmla="*/ 1949450 w 1949450"/>
              <a:gd name="connsiteY3" fmla="*/ 203200 h 330200"/>
              <a:gd name="connsiteX4" fmla="*/ 1949450 w 1949450"/>
              <a:gd name="connsiteY4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450" h="330200">
                <a:moveTo>
                  <a:pt x="0" y="330200"/>
                </a:moveTo>
                <a:lnTo>
                  <a:pt x="0" y="231775"/>
                </a:lnTo>
                <a:lnTo>
                  <a:pt x="1949450" y="231775"/>
                </a:lnTo>
                <a:lnTo>
                  <a:pt x="1949450" y="203200"/>
                </a:lnTo>
                <a:lnTo>
                  <a:pt x="19494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8427805D-3A19-57F7-7515-EBC8CC2AE689}"/>
              </a:ext>
            </a:extLst>
          </p:cNvPr>
          <p:cNvSpPr/>
          <p:nvPr userDrawn="1"/>
        </p:nvSpPr>
        <p:spPr>
          <a:xfrm>
            <a:off x="4472470" y="5286467"/>
            <a:ext cx="1649376" cy="660884"/>
          </a:xfrm>
          <a:custGeom>
            <a:avLst/>
            <a:gdLst>
              <a:gd name="connsiteX0" fmla="*/ 0 w 3975100"/>
              <a:gd name="connsiteY0" fmla="*/ 0 h 311150"/>
              <a:gd name="connsiteX1" fmla="*/ 0 w 3975100"/>
              <a:gd name="connsiteY1" fmla="*/ 66675 h 311150"/>
              <a:gd name="connsiteX2" fmla="*/ 3975100 w 3975100"/>
              <a:gd name="connsiteY2" fmla="*/ 66675 h 311150"/>
              <a:gd name="connsiteX3" fmla="*/ 3975100 w 3975100"/>
              <a:gd name="connsiteY3" fmla="*/ 117475 h 311150"/>
              <a:gd name="connsiteX4" fmla="*/ 3975100 w 3975100"/>
              <a:gd name="connsiteY4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100" h="311150">
                <a:moveTo>
                  <a:pt x="0" y="0"/>
                </a:moveTo>
                <a:lnTo>
                  <a:pt x="0" y="66675"/>
                </a:lnTo>
                <a:lnTo>
                  <a:pt x="3975100" y="66675"/>
                </a:lnTo>
                <a:lnTo>
                  <a:pt x="3975100" y="117475"/>
                </a:lnTo>
                <a:lnTo>
                  <a:pt x="3975100" y="3111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773FF96B-1714-EC34-BAF6-A5D7CE33A3FA}"/>
              </a:ext>
            </a:extLst>
          </p:cNvPr>
          <p:cNvSpPr/>
          <p:nvPr userDrawn="1"/>
        </p:nvSpPr>
        <p:spPr>
          <a:xfrm>
            <a:off x="3293586" y="5292109"/>
            <a:ext cx="2033818" cy="645008"/>
          </a:xfrm>
          <a:custGeom>
            <a:avLst/>
            <a:gdLst>
              <a:gd name="connsiteX0" fmla="*/ 0 w 3317875"/>
              <a:gd name="connsiteY0" fmla="*/ 0 h 273050"/>
              <a:gd name="connsiteX1" fmla="*/ 0 w 3317875"/>
              <a:gd name="connsiteY1" fmla="*/ 76200 h 273050"/>
              <a:gd name="connsiteX2" fmla="*/ 31750 w 3317875"/>
              <a:gd name="connsiteY2" fmla="*/ 76200 h 273050"/>
              <a:gd name="connsiteX3" fmla="*/ 3317875 w 3317875"/>
              <a:gd name="connsiteY3" fmla="*/ 76200 h 273050"/>
              <a:gd name="connsiteX4" fmla="*/ 3317875 w 3317875"/>
              <a:gd name="connsiteY4" fmla="*/ 139700 h 273050"/>
              <a:gd name="connsiteX5" fmla="*/ 3317875 w 3317875"/>
              <a:gd name="connsiteY5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7875" h="273050">
                <a:moveTo>
                  <a:pt x="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317875" y="76200"/>
                </a:lnTo>
                <a:lnTo>
                  <a:pt x="3317875" y="139700"/>
                </a:lnTo>
                <a:lnTo>
                  <a:pt x="3317875" y="2730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F9EC5C60-B4A4-5581-09F1-9518731D0EE3}"/>
              </a:ext>
            </a:extLst>
          </p:cNvPr>
          <p:cNvSpPr/>
          <p:nvPr userDrawn="1"/>
        </p:nvSpPr>
        <p:spPr>
          <a:xfrm>
            <a:off x="1532185" y="5367333"/>
            <a:ext cx="2107637" cy="628737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650FBA9C-BC60-FE2F-C9E1-83EF8ED75E77}"/>
              </a:ext>
            </a:extLst>
          </p:cNvPr>
          <p:cNvSpPr/>
          <p:nvPr userDrawn="1"/>
        </p:nvSpPr>
        <p:spPr>
          <a:xfrm>
            <a:off x="1211397" y="5281759"/>
            <a:ext cx="1564899" cy="706314"/>
          </a:xfrm>
          <a:custGeom>
            <a:avLst/>
            <a:gdLst>
              <a:gd name="connsiteX0" fmla="*/ 0 w 1908175"/>
              <a:gd name="connsiteY0" fmla="*/ 0 h 273050"/>
              <a:gd name="connsiteX1" fmla="*/ 0 w 1908175"/>
              <a:gd name="connsiteY1" fmla="*/ 149225 h 273050"/>
              <a:gd name="connsiteX2" fmla="*/ 1908175 w 1908175"/>
              <a:gd name="connsiteY2" fmla="*/ 149225 h 273050"/>
              <a:gd name="connsiteX3" fmla="*/ 1908175 w 1908175"/>
              <a:gd name="connsiteY3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175" h="273050">
                <a:moveTo>
                  <a:pt x="0" y="0"/>
                </a:moveTo>
                <a:lnTo>
                  <a:pt x="0" y="149225"/>
                </a:lnTo>
                <a:lnTo>
                  <a:pt x="1908175" y="149225"/>
                </a:lnTo>
                <a:lnTo>
                  <a:pt x="1908175" y="2730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1ECBAD42-EA40-E226-C20B-EBA41B6F1DBC}"/>
              </a:ext>
            </a:extLst>
          </p:cNvPr>
          <p:cNvSpPr/>
          <p:nvPr userDrawn="1"/>
        </p:nvSpPr>
        <p:spPr>
          <a:xfrm>
            <a:off x="865061" y="5098164"/>
            <a:ext cx="888999" cy="894359"/>
          </a:xfrm>
          <a:custGeom>
            <a:avLst/>
            <a:gdLst>
              <a:gd name="connsiteX0" fmla="*/ 0 w 917575"/>
              <a:gd name="connsiteY0" fmla="*/ 0 h 260350"/>
              <a:gd name="connsiteX1" fmla="*/ 0 w 917575"/>
              <a:gd name="connsiteY1" fmla="*/ 187325 h 260350"/>
              <a:gd name="connsiteX2" fmla="*/ 917575 w 917575"/>
              <a:gd name="connsiteY2" fmla="*/ 187325 h 260350"/>
              <a:gd name="connsiteX3" fmla="*/ 917575 w 917575"/>
              <a:gd name="connsiteY3" fmla="*/ 231775 h 260350"/>
              <a:gd name="connsiteX4" fmla="*/ 917575 w 917575"/>
              <a:gd name="connsiteY4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260350">
                <a:moveTo>
                  <a:pt x="0" y="0"/>
                </a:moveTo>
                <a:lnTo>
                  <a:pt x="0" y="187325"/>
                </a:lnTo>
                <a:lnTo>
                  <a:pt x="917575" y="187325"/>
                </a:lnTo>
                <a:lnTo>
                  <a:pt x="917575" y="231775"/>
                </a:lnTo>
                <a:lnTo>
                  <a:pt x="917575" y="2603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15FBC091-C685-4D16-764A-9FDF070C1672}"/>
              </a:ext>
            </a:extLst>
          </p:cNvPr>
          <p:cNvSpPr/>
          <p:nvPr userDrawn="1"/>
        </p:nvSpPr>
        <p:spPr>
          <a:xfrm>
            <a:off x="739813" y="5370766"/>
            <a:ext cx="222249" cy="580572"/>
          </a:xfrm>
          <a:custGeom>
            <a:avLst/>
            <a:gdLst>
              <a:gd name="connsiteX0" fmla="*/ 0 w 222250"/>
              <a:gd name="connsiteY0" fmla="*/ 0 h 295275"/>
              <a:gd name="connsiteX1" fmla="*/ 0 w 222250"/>
              <a:gd name="connsiteY1" fmla="*/ 222250 h 295275"/>
              <a:gd name="connsiteX2" fmla="*/ 222250 w 222250"/>
              <a:gd name="connsiteY2" fmla="*/ 222250 h 295275"/>
              <a:gd name="connsiteX3" fmla="*/ 222250 w 2222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50" h="295275">
                <a:moveTo>
                  <a:pt x="0" y="0"/>
                </a:moveTo>
                <a:lnTo>
                  <a:pt x="0" y="222250"/>
                </a:lnTo>
                <a:lnTo>
                  <a:pt x="222250" y="222250"/>
                </a:lnTo>
                <a:lnTo>
                  <a:pt x="222250" y="29527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D611C8-15E0-8578-0AD7-1C08FC450074}"/>
              </a:ext>
            </a:extLst>
          </p:cNvPr>
          <p:cNvGrpSpPr/>
          <p:nvPr userDrawn="1"/>
        </p:nvGrpSpPr>
        <p:grpSpPr>
          <a:xfrm>
            <a:off x="772405" y="3828108"/>
            <a:ext cx="11174521" cy="612360"/>
            <a:chOff x="727388" y="2473673"/>
            <a:chExt cx="6776015" cy="46130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A4F1118-AB2D-7103-DB51-6620754BC5A1}"/>
                </a:ext>
              </a:extLst>
            </p:cNvPr>
            <p:cNvSpPr txBox="1"/>
            <p:nvPr/>
          </p:nvSpPr>
          <p:spPr>
            <a:xfrm>
              <a:off x="2502154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12mo</a:t>
              </a: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C03615D-8061-855E-3B66-419930EC9AC3}"/>
                </a:ext>
              </a:extLst>
            </p:cNvPr>
            <p:cNvCxnSpPr/>
            <p:nvPr/>
          </p:nvCxnSpPr>
          <p:spPr>
            <a:xfrm flipV="1">
              <a:off x="8779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4E103A-BC66-628F-4C2A-D1E66B02C6E2}"/>
                </a:ext>
              </a:extLst>
            </p:cNvPr>
            <p:cNvCxnSpPr/>
            <p:nvPr/>
          </p:nvCxnSpPr>
          <p:spPr>
            <a:xfrm flipV="1">
              <a:off x="10284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CC91404-BDD1-1CD9-316E-F516903BDE6A}"/>
                </a:ext>
              </a:extLst>
            </p:cNvPr>
            <p:cNvCxnSpPr/>
            <p:nvPr/>
          </p:nvCxnSpPr>
          <p:spPr>
            <a:xfrm flipV="1">
              <a:off x="11790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6800192-17A2-D611-4FDC-4D797B624D12}"/>
                </a:ext>
              </a:extLst>
            </p:cNvPr>
            <p:cNvCxnSpPr/>
            <p:nvPr/>
          </p:nvCxnSpPr>
          <p:spPr>
            <a:xfrm flipV="1">
              <a:off x="132956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9DF1BE5-5DCE-2B4F-80E5-8E45A3D8E861}"/>
                </a:ext>
              </a:extLst>
            </p:cNvPr>
            <p:cNvCxnSpPr/>
            <p:nvPr/>
          </p:nvCxnSpPr>
          <p:spPr>
            <a:xfrm flipV="1">
              <a:off x="14801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DD56A65-C3CE-2AB7-0AB2-199C1DA7D87B}"/>
                </a:ext>
              </a:extLst>
            </p:cNvPr>
            <p:cNvCxnSpPr/>
            <p:nvPr/>
          </p:nvCxnSpPr>
          <p:spPr>
            <a:xfrm flipV="1">
              <a:off x="17812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066828E-0D89-4582-3FD5-D3E49D05D866}"/>
                </a:ext>
              </a:extLst>
            </p:cNvPr>
            <p:cNvCxnSpPr/>
            <p:nvPr/>
          </p:nvCxnSpPr>
          <p:spPr>
            <a:xfrm flipV="1">
              <a:off x="193174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BB7229B-0A0D-02ED-3363-CBF2073C33A5}"/>
                </a:ext>
              </a:extLst>
            </p:cNvPr>
            <p:cNvCxnSpPr/>
            <p:nvPr/>
          </p:nvCxnSpPr>
          <p:spPr>
            <a:xfrm flipV="1">
              <a:off x="208229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2BDB182-9300-E710-08EE-B511694DA298}"/>
                </a:ext>
              </a:extLst>
            </p:cNvPr>
            <p:cNvCxnSpPr/>
            <p:nvPr/>
          </p:nvCxnSpPr>
          <p:spPr>
            <a:xfrm flipV="1">
              <a:off x="223283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B5F3A92-7C02-04A4-A772-2C6E922AD0BF}"/>
                </a:ext>
              </a:extLst>
            </p:cNvPr>
            <p:cNvCxnSpPr/>
            <p:nvPr/>
          </p:nvCxnSpPr>
          <p:spPr>
            <a:xfrm flipV="1">
              <a:off x="238338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DA89CBF-8D4A-4512-D83F-2B2F38F2A196}"/>
                </a:ext>
              </a:extLst>
            </p:cNvPr>
            <p:cNvCxnSpPr/>
            <p:nvPr/>
          </p:nvCxnSpPr>
          <p:spPr>
            <a:xfrm flipV="1">
              <a:off x="72738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4A36559-9F29-E9A8-2155-5424C1AC9750}"/>
                </a:ext>
              </a:extLst>
            </p:cNvPr>
            <p:cNvCxnSpPr/>
            <p:nvPr/>
          </p:nvCxnSpPr>
          <p:spPr>
            <a:xfrm flipV="1">
              <a:off x="253392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3AE0AB6-8DE3-9271-FF63-2468507C5179}"/>
                </a:ext>
              </a:extLst>
            </p:cNvPr>
            <p:cNvCxnSpPr/>
            <p:nvPr/>
          </p:nvCxnSpPr>
          <p:spPr>
            <a:xfrm flipV="1">
              <a:off x="268447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26B7796-6842-F3F8-3105-64032B030525}"/>
                </a:ext>
              </a:extLst>
            </p:cNvPr>
            <p:cNvCxnSpPr/>
            <p:nvPr/>
          </p:nvCxnSpPr>
          <p:spPr>
            <a:xfrm flipV="1">
              <a:off x="283501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728A89D-BC9C-DDA8-DA07-0B8A46D0EC4D}"/>
                </a:ext>
              </a:extLst>
            </p:cNvPr>
            <p:cNvCxnSpPr/>
            <p:nvPr/>
          </p:nvCxnSpPr>
          <p:spPr>
            <a:xfrm flipV="1">
              <a:off x="298556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0E47C0B-E3C3-BD89-902C-9B4ACD3D3D7C}"/>
                </a:ext>
              </a:extLst>
            </p:cNvPr>
            <p:cNvCxnSpPr/>
            <p:nvPr/>
          </p:nvCxnSpPr>
          <p:spPr>
            <a:xfrm flipV="1">
              <a:off x="313610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BEFF2D0-FE21-DA1C-8D9F-0F6BCEBBE298}"/>
                </a:ext>
              </a:extLst>
            </p:cNvPr>
            <p:cNvCxnSpPr/>
            <p:nvPr/>
          </p:nvCxnSpPr>
          <p:spPr>
            <a:xfrm flipV="1">
              <a:off x="328665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A9E9B91-42B3-13D2-E1B6-2AFC63D6AC55}"/>
                </a:ext>
              </a:extLst>
            </p:cNvPr>
            <p:cNvCxnSpPr/>
            <p:nvPr/>
          </p:nvCxnSpPr>
          <p:spPr>
            <a:xfrm flipV="1">
              <a:off x="35877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8BDD600-C533-67FF-EE62-513BE991D994}"/>
                </a:ext>
              </a:extLst>
            </p:cNvPr>
            <p:cNvCxnSpPr/>
            <p:nvPr/>
          </p:nvCxnSpPr>
          <p:spPr>
            <a:xfrm flipV="1">
              <a:off x="37382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761CD62-E9C2-BD79-3FD8-C838CEBB6D8D}"/>
                </a:ext>
              </a:extLst>
            </p:cNvPr>
            <p:cNvCxnSpPr/>
            <p:nvPr/>
          </p:nvCxnSpPr>
          <p:spPr>
            <a:xfrm flipV="1">
              <a:off x="38888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A4C03EB-7BDF-B30D-159F-E91D00E19E44}"/>
                </a:ext>
              </a:extLst>
            </p:cNvPr>
            <p:cNvCxnSpPr/>
            <p:nvPr/>
          </p:nvCxnSpPr>
          <p:spPr>
            <a:xfrm flipV="1">
              <a:off x="40393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6165743-69B7-5659-BB67-BF302731FFB5}"/>
                </a:ext>
              </a:extLst>
            </p:cNvPr>
            <p:cNvCxnSpPr/>
            <p:nvPr/>
          </p:nvCxnSpPr>
          <p:spPr>
            <a:xfrm flipV="1">
              <a:off x="41899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19F484B-A8A7-B86A-F7CF-C68F24FC55EC}"/>
                </a:ext>
              </a:extLst>
            </p:cNvPr>
            <p:cNvCxnSpPr/>
            <p:nvPr/>
          </p:nvCxnSpPr>
          <p:spPr>
            <a:xfrm flipV="1">
              <a:off x="434046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89E8108-B2F3-FB16-4C9A-A4890FEF1AFA}"/>
                </a:ext>
              </a:extLst>
            </p:cNvPr>
            <p:cNvCxnSpPr/>
            <p:nvPr/>
          </p:nvCxnSpPr>
          <p:spPr>
            <a:xfrm flipV="1">
              <a:off x="449175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D5C2850-76A8-1026-3005-A7751991F6F1}"/>
                </a:ext>
              </a:extLst>
            </p:cNvPr>
            <p:cNvCxnSpPr/>
            <p:nvPr/>
          </p:nvCxnSpPr>
          <p:spPr>
            <a:xfrm flipV="1">
              <a:off x="464230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529646D-87EB-9A07-412B-8644C45550BD}"/>
                </a:ext>
              </a:extLst>
            </p:cNvPr>
            <p:cNvCxnSpPr/>
            <p:nvPr/>
          </p:nvCxnSpPr>
          <p:spPr>
            <a:xfrm flipV="1">
              <a:off x="479284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024D1F9-125F-795C-C831-673EEE4D1B3D}"/>
                </a:ext>
              </a:extLst>
            </p:cNvPr>
            <p:cNvCxnSpPr/>
            <p:nvPr/>
          </p:nvCxnSpPr>
          <p:spPr>
            <a:xfrm flipV="1">
              <a:off x="494339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0226A2E-C688-8A55-66C0-AAE40FD1C7F0}"/>
                </a:ext>
              </a:extLst>
            </p:cNvPr>
            <p:cNvCxnSpPr/>
            <p:nvPr/>
          </p:nvCxnSpPr>
          <p:spPr>
            <a:xfrm flipV="1">
              <a:off x="509393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00D30B0-90A9-484D-8CA2-520A12F557E0}"/>
                </a:ext>
              </a:extLst>
            </p:cNvPr>
            <p:cNvCxnSpPr/>
            <p:nvPr/>
          </p:nvCxnSpPr>
          <p:spPr>
            <a:xfrm flipV="1">
              <a:off x="539502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F678670-5484-D483-CA18-146A0094F73F}"/>
                </a:ext>
              </a:extLst>
            </p:cNvPr>
            <p:cNvCxnSpPr/>
            <p:nvPr/>
          </p:nvCxnSpPr>
          <p:spPr>
            <a:xfrm flipV="1">
              <a:off x="554557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BEE4089-F1C7-4C83-9B61-7D883405DB05}"/>
                </a:ext>
              </a:extLst>
            </p:cNvPr>
            <p:cNvCxnSpPr/>
            <p:nvPr/>
          </p:nvCxnSpPr>
          <p:spPr>
            <a:xfrm flipV="1">
              <a:off x="569611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6940D39-55F7-25BF-0083-688EB2CF3B04}"/>
                </a:ext>
              </a:extLst>
            </p:cNvPr>
            <p:cNvCxnSpPr/>
            <p:nvPr/>
          </p:nvCxnSpPr>
          <p:spPr>
            <a:xfrm flipV="1">
              <a:off x="584666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AFCDD67-614A-17A1-E034-9FF85E365A75}"/>
                </a:ext>
              </a:extLst>
            </p:cNvPr>
            <p:cNvCxnSpPr/>
            <p:nvPr/>
          </p:nvCxnSpPr>
          <p:spPr>
            <a:xfrm flipV="1">
              <a:off x="599720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491E20A-C002-B894-EA1A-FE770423B56B}"/>
                </a:ext>
              </a:extLst>
            </p:cNvPr>
            <p:cNvCxnSpPr/>
            <p:nvPr/>
          </p:nvCxnSpPr>
          <p:spPr>
            <a:xfrm flipV="1">
              <a:off x="6147754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79950FD-DEA3-12F5-D669-3B3D9B6FDAF2}"/>
                </a:ext>
              </a:extLst>
            </p:cNvPr>
            <p:cNvCxnSpPr/>
            <p:nvPr/>
          </p:nvCxnSpPr>
          <p:spPr>
            <a:xfrm flipV="1">
              <a:off x="62990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56B4F55-1955-AF61-1DAF-4BB2CE947A25}"/>
                </a:ext>
              </a:extLst>
            </p:cNvPr>
            <p:cNvCxnSpPr/>
            <p:nvPr/>
          </p:nvCxnSpPr>
          <p:spPr>
            <a:xfrm flipV="1">
              <a:off x="64495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C6D22D1-6C9E-DA36-04E2-DD2952C09FDB}"/>
                </a:ext>
              </a:extLst>
            </p:cNvPr>
            <p:cNvCxnSpPr/>
            <p:nvPr/>
          </p:nvCxnSpPr>
          <p:spPr>
            <a:xfrm flipV="1">
              <a:off x="66001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AB3B1DE-7EB7-39AD-5BFF-508AFF602043}"/>
                </a:ext>
              </a:extLst>
            </p:cNvPr>
            <p:cNvCxnSpPr/>
            <p:nvPr/>
          </p:nvCxnSpPr>
          <p:spPr>
            <a:xfrm flipV="1">
              <a:off x="67506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3C5860A-1397-1E60-E4CE-3C7B9EC312E5}"/>
                </a:ext>
              </a:extLst>
            </p:cNvPr>
            <p:cNvCxnSpPr/>
            <p:nvPr/>
          </p:nvCxnSpPr>
          <p:spPr>
            <a:xfrm flipV="1">
              <a:off x="69012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BCD31E-D083-D751-702F-A1B365C72584}"/>
                </a:ext>
              </a:extLst>
            </p:cNvPr>
            <p:cNvCxnSpPr/>
            <p:nvPr/>
          </p:nvCxnSpPr>
          <p:spPr>
            <a:xfrm flipV="1">
              <a:off x="72023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8EDC694-EE9A-8FA0-8E65-BE36C8A6978F}"/>
                </a:ext>
              </a:extLst>
            </p:cNvPr>
            <p:cNvCxnSpPr/>
            <p:nvPr/>
          </p:nvCxnSpPr>
          <p:spPr>
            <a:xfrm flipV="1">
              <a:off x="735285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FB55048-92E7-AA7E-53D3-5A609340AA27}"/>
                </a:ext>
              </a:extLst>
            </p:cNvPr>
            <p:cNvCxnSpPr/>
            <p:nvPr/>
          </p:nvCxnSpPr>
          <p:spPr>
            <a:xfrm flipV="1">
              <a:off x="75034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F1CAAF98-1A1F-2E57-2E70-C39A1C3EFB29}"/>
                </a:ext>
              </a:extLst>
            </p:cNvPr>
            <p:cNvGrpSpPr/>
            <p:nvPr/>
          </p:nvGrpSpPr>
          <p:grpSpPr>
            <a:xfrm>
              <a:off x="1630658" y="2748412"/>
              <a:ext cx="5421110" cy="97314"/>
              <a:chOff x="1630658" y="2716306"/>
              <a:chExt cx="5421110" cy="275821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E16C0FD-A52C-16CA-65A1-483B07557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065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F7D7C0B-AC6C-F589-DCA9-C3FB35344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19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1944353-9068-F800-D5B7-1AA3611B6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484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5E80780-409D-E754-D744-7B2822A89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76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88BC754-AEE0-D1D4-DD63-DE833BFC4993}"/>
                </a:ext>
              </a:extLst>
            </p:cNvPr>
            <p:cNvSpPr txBox="1"/>
            <p:nvPr/>
          </p:nvSpPr>
          <p:spPr>
            <a:xfrm>
              <a:off x="4314612" y="2474442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24mo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6D8FAFE-DC50-E9BC-3463-E8620899050A}"/>
                </a:ext>
              </a:extLst>
            </p:cNvPr>
            <p:cNvSpPr txBox="1"/>
            <p:nvPr/>
          </p:nvSpPr>
          <p:spPr>
            <a:xfrm>
              <a:off x="6110710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36mo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8F2C4D0-C822-23BA-3629-EC58E2D2A2F8}"/>
                </a:ext>
              </a:extLst>
            </p:cNvPr>
            <p:cNvSpPr txBox="1"/>
            <p:nvPr/>
          </p:nvSpPr>
          <p:spPr>
            <a:xfrm>
              <a:off x="1508913" y="2473673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6mo</a:t>
              </a: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469CDFE-2059-989E-5605-D2EF910924FE}"/>
              </a:ext>
            </a:extLst>
          </p:cNvPr>
          <p:cNvSpPr txBox="1"/>
          <p:nvPr userDrawn="1"/>
        </p:nvSpPr>
        <p:spPr>
          <a:xfrm>
            <a:off x="3938018" y="6030454"/>
            <a:ext cx="9799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Cloud app development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4CC029DE-9F6B-3434-8A2E-10637E1FB525}"/>
              </a:ext>
            </a:extLst>
          </p:cNvPr>
          <p:cNvSpPr/>
          <p:nvPr userDrawn="1"/>
        </p:nvSpPr>
        <p:spPr>
          <a:xfrm flipH="1">
            <a:off x="5457428" y="2260565"/>
            <a:ext cx="95051" cy="762932"/>
          </a:xfrm>
          <a:custGeom>
            <a:avLst/>
            <a:gdLst>
              <a:gd name="connsiteX0" fmla="*/ 0 w 1670050"/>
              <a:gd name="connsiteY0" fmla="*/ 555625 h 555625"/>
              <a:gd name="connsiteX1" fmla="*/ 0 w 1670050"/>
              <a:gd name="connsiteY1" fmla="*/ 387350 h 555625"/>
              <a:gd name="connsiteX2" fmla="*/ 1670050 w 1670050"/>
              <a:gd name="connsiteY2" fmla="*/ 387350 h 555625"/>
              <a:gd name="connsiteX3" fmla="*/ 1670050 w 1670050"/>
              <a:gd name="connsiteY3" fmla="*/ 346075 h 555625"/>
              <a:gd name="connsiteX4" fmla="*/ 1670050 w 1670050"/>
              <a:gd name="connsiteY4" fmla="*/ 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555625">
                <a:moveTo>
                  <a:pt x="0" y="555625"/>
                </a:moveTo>
                <a:lnTo>
                  <a:pt x="0" y="387350"/>
                </a:lnTo>
                <a:lnTo>
                  <a:pt x="1670050" y="387350"/>
                </a:lnTo>
                <a:lnTo>
                  <a:pt x="1670050" y="346075"/>
                </a:lnTo>
                <a:lnTo>
                  <a:pt x="1670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26D073BA-962F-AF9D-8560-66A5E86B90B4}"/>
              </a:ext>
            </a:extLst>
          </p:cNvPr>
          <p:cNvSpPr/>
          <p:nvPr userDrawn="1"/>
        </p:nvSpPr>
        <p:spPr>
          <a:xfrm>
            <a:off x="2151677" y="5285849"/>
            <a:ext cx="2274385" cy="691323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36B8B1E8-1656-4C28-C0CB-7F7B6B892F35}"/>
              </a:ext>
            </a:extLst>
          </p:cNvPr>
          <p:cNvCxnSpPr>
            <a:cxnSpLocks/>
          </p:cNvCxnSpPr>
          <p:nvPr userDrawn="1"/>
        </p:nvCxnSpPr>
        <p:spPr>
          <a:xfrm>
            <a:off x="11808389" y="1949158"/>
            <a:ext cx="0" cy="881135"/>
          </a:xfrm>
          <a:prstGeom prst="straightConnector1">
            <a:avLst/>
          </a:prstGeom>
          <a:noFill/>
          <a:ln w="38100" cap="flat" cmpd="sng" algn="ctr">
            <a:solidFill>
              <a:srgbClr val="FE114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1" name="Freeform 290">
            <a:extLst>
              <a:ext uri="{FF2B5EF4-FFF2-40B4-BE49-F238E27FC236}">
                <a16:creationId xmlns:a16="http://schemas.microsoft.com/office/drawing/2014/main" id="{1E87A765-9E18-971B-5CCA-0EBC7A28D4E3}"/>
              </a:ext>
            </a:extLst>
          </p:cNvPr>
          <p:cNvSpPr/>
          <p:nvPr userDrawn="1"/>
        </p:nvSpPr>
        <p:spPr>
          <a:xfrm>
            <a:off x="8417575" y="2053689"/>
            <a:ext cx="1082675" cy="908050"/>
          </a:xfrm>
          <a:custGeom>
            <a:avLst/>
            <a:gdLst>
              <a:gd name="connsiteX0" fmla="*/ 0 w 1082675"/>
              <a:gd name="connsiteY0" fmla="*/ 0 h 908050"/>
              <a:gd name="connsiteX1" fmla="*/ 0 w 1082675"/>
              <a:gd name="connsiteY1" fmla="*/ 314325 h 908050"/>
              <a:gd name="connsiteX2" fmla="*/ 38100 w 1082675"/>
              <a:gd name="connsiteY2" fmla="*/ 314325 h 908050"/>
              <a:gd name="connsiteX3" fmla="*/ 584200 w 1082675"/>
              <a:gd name="connsiteY3" fmla="*/ 314325 h 908050"/>
              <a:gd name="connsiteX4" fmla="*/ 584200 w 1082675"/>
              <a:gd name="connsiteY4" fmla="*/ 368300 h 908050"/>
              <a:gd name="connsiteX5" fmla="*/ 584200 w 1082675"/>
              <a:gd name="connsiteY5" fmla="*/ 841375 h 908050"/>
              <a:gd name="connsiteX6" fmla="*/ 1082675 w 1082675"/>
              <a:gd name="connsiteY6" fmla="*/ 841375 h 908050"/>
              <a:gd name="connsiteX7" fmla="*/ 1082675 w 1082675"/>
              <a:gd name="connsiteY7" fmla="*/ 90805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675" h="908050">
                <a:moveTo>
                  <a:pt x="0" y="0"/>
                </a:moveTo>
                <a:lnTo>
                  <a:pt x="0" y="314325"/>
                </a:lnTo>
                <a:lnTo>
                  <a:pt x="38100" y="314325"/>
                </a:lnTo>
                <a:lnTo>
                  <a:pt x="584200" y="314325"/>
                </a:lnTo>
                <a:lnTo>
                  <a:pt x="584200" y="368300"/>
                </a:lnTo>
                <a:lnTo>
                  <a:pt x="584200" y="841375"/>
                </a:lnTo>
                <a:lnTo>
                  <a:pt x="1082675" y="841375"/>
                </a:lnTo>
                <a:lnTo>
                  <a:pt x="1082675" y="90805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AC62C39-D5F0-5F4D-7EB6-F60AA2004E66}"/>
              </a:ext>
            </a:extLst>
          </p:cNvPr>
          <p:cNvSpPr/>
          <p:nvPr userDrawn="1"/>
        </p:nvSpPr>
        <p:spPr>
          <a:xfrm>
            <a:off x="54803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8B94885-FCCE-314D-F95C-298685845F1F}"/>
              </a:ext>
            </a:extLst>
          </p:cNvPr>
          <p:cNvSpPr/>
          <p:nvPr userDrawn="1"/>
        </p:nvSpPr>
        <p:spPr>
          <a:xfrm>
            <a:off x="5705730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09F8580-DF7A-F774-E149-88F77FA3B9B7}"/>
              </a:ext>
            </a:extLst>
          </p:cNvPr>
          <p:cNvSpPr/>
          <p:nvPr userDrawn="1"/>
        </p:nvSpPr>
        <p:spPr>
          <a:xfrm>
            <a:off x="59248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1B329-C4A5-5E61-AC36-5539C37A5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8334320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851" y="3175552"/>
            <a:ext cx="1802297" cy="506896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97886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239615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239615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676BB6-9A79-3609-7D72-897DFFD7421E}"/>
              </a:ext>
            </a:extLst>
          </p:cNvPr>
          <p:cNvSpPr/>
          <p:nvPr userDrawn="1"/>
        </p:nvSpPr>
        <p:spPr>
          <a:xfrm>
            <a:off x="4674741" y="1904968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6A8F3F-8C87-BA32-0E08-BC08F9855669}"/>
              </a:ext>
            </a:extLst>
          </p:cNvPr>
          <p:cNvSpPr/>
          <p:nvPr userDrawn="1"/>
        </p:nvSpPr>
        <p:spPr>
          <a:xfrm>
            <a:off x="6242582" y="1904968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6D4F79-408B-B937-E404-85F0C2252BF1}"/>
              </a:ext>
            </a:extLst>
          </p:cNvPr>
          <p:cNvSpPr/>
          <p:nvPr userDrawn="1"/>
        </p:nvSpPr>
        <p:spPr>
          <a:xfrm>
            <a:off x="4674741" y="3570321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096215-2628-3562-9868-17B7832695D3}"/>
              </a:ext>
            </a:extLst>
          </p:cNvPr>
          <p:cNvSpPr/>
          <p:nvPr userDrawn="1"/>
        </p:nvSpPr>
        <p:spPr>
          <a:xfrm>
            <a:off x="6242582" y="3570321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6A9E96-63F9-0D2E-A3C8-C2181C0DEAE4}"/>
              </a:ext>
            </a:extLst>
          </p:cNvPr>
          <p:cNvSpPr/>
          <p:nvPr userDrawn="1"/>
        </p:nvSpPr>
        <p:spPr>
          <a:xfrm>
            <a:off x="4674741" y="5235674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A8AC06-0AE7-C3C5-24F1-2199238ED707}"/>
              </a:ext>
            </a:extLst>
          </p:cNvPr>
          <p:cNvSpPr/>
          <p:nvPr userDrawn="1"/>
        </p:nvSpPr>
        <p:spPr>
          <a:xfrm>
            <a:off x="6242582" y="5235674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6645" y="4509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2B1C2B2-94C9-9EC4-6FA4-D3767B2AF6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6646" y="21108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439C4-3A29-43E4-0E89-F6EA50E0E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8350" y="37707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4B5E24-E87F-1CD3-DD9A-EED66E07E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0054" y="5430638"/>
            <a:ext cx="1177447" cy="964502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450937"/>
            <a:ext cx="5146110" cy="964503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1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AD106F8-7841-0E9C-1AD5-A10B133D04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7835" y="2110837"/>
            <a:ext cx="5146110" cy="964503"/>
          </a:xfrm>
        </p:spPr>
        <p:txBody>
          <a:bodyPr/>
          <a:lstStyle>
            <a:lvl1pPr marL="285750" indent="-285750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D40ABB-6DB5-D705-C862-A771405FCC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3770737"/>
            <a:ext cx="5146110" cy="964503"/>
          </a:xfrm>
        </p:spPr>
        <p:txBody>
          <a:bodyPr/>
          <a:lstStyle>
            <a:lvl1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3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4BE7ED3-4CA7-C8FE-7CED-07888F742A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7835" y="5430637"/>
            <a:ext cx="5146110" cy="964503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4</a:t>
            </a:r>
          </a:p>
        </p:txBody>
      </p:sp>
    </p:spTree>
    <p:extLst>
      <p:ext uri="{BB962C8B-B14F-4D97-AF65-F5344CB8AC3E}">
        <p14:creationId xmlns:p14="http://schemas.microsoft.com/office/powerpoint/2010/main" val="188395421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1984248"/>
            <a:ext cx="5385816" cy="1236030"/>
          </a:xfrm>
        </p:spPr>
        <p:txBody>
          <a:bodyPr tIns="0" anchor="t">
            <a:noAutofit/>
          </a:bodyPr>
          <a:lstStyle>
            <a:lvl1pPr algn="ctr">
              <a:lnSpc>
                <a:spcPct val="100000"/>
              </a:lnSpc>
              <a:defRPr sz="4400" cap="none"/>
            </a:lvl1pPr>
          </a:lstStyle>
          <a:p>
            <a:r>
              <a:rPr lang="en-US" dirty="0"/>
              <a:t>Edit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919962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2419975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682D71BA-B227-6656-7E6E-95D52806CF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2759" y="2723736"/>
            <a:ext cx="4166483" cy="14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002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22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67541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7A62228C-0021-5C45-B0BB-0DD5124E3FF0}"/>
              </a:ext>
            </a:extLst>
          </p:cNvPr>
          <p:cNvSpPr/>
          <p:nvPr userDrawn="1"/>
        </p:nvSpPr>
        <p:spPr>
          <a:xfrm>
            <a:off x="1800622" y="4764629"/>
            <a:ext cx="1285800" cy="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8;p15">
            <a:extLst>
              <a:ext uri="{FF2B5EF4-FFF2-40B4-BE49-F238E27FC236}">
                <a16:creationId xmlns:a16="http://schemas.microsoft.com/office/drawing/2014/main" id="{1F900096-F830-8547-8203-4815F408ED1B}"/>
              </a:ext>
            </a:extLst>
          </p:cNvPr>
          <p:cNvSpPr txBox="1"/>
          <p:nvPr userDrawn="1"/>
        </p:nvSpPr>
        <p:spPr>
          <a:xfrm>
            <a:off x="1800443" y="1089350"/>
            <a:ext cx="471486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b="1" dirty="0">
                <a:solidFill>
                  <a:srgbClr val="FFFFFF"/>
                </a:solidFill>
                <a:latin typeface="Times New Roman"/>
              </a:rPr>
              <a:t>“</a:t>
            </a:r>
            <a:endParaRPr lang="en-US" sz="9600" b="1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275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1498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ED579-F849-A160-3D89-F883982B3C72}"/>
              </a:ext>
            </a:extLst>
          </p:cNvPr>
          <p:cNvSpPr/>
          <p:nvPr userDrawn="1"/>
        </p:nvSpPr>
        <p:spPr>
          <a:xfrm>
            <a:off x="5383301" y="167929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B2B5C71-2285-8AB0-7FEC-D6DB3ECEBE0F}"/>
              </a:ext>
            </a:extLst>
          </p:cNvPr>
          <p:cNvSpPr/>
          <p:nvPr userDrawn="1"/>
        </p:nvSpPr>
        <p:spPr>
          <a:xfrm>
            <a:off x="5383301" y="293647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394506B-BFE4-3F82-E491-1F7742F03CEF}"/>
              </a:ext>
            </a:extLst>
          </p:cNvPr>
          <p:cNvSpPr/>
          <p:nvPr userDrawn="1"/>
        </p:nvSpPr>
        <p:spPr>
          <a:xfrm>
            <a:off x="5383301" y="419364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34CF94-5510-54F5-0463-D8615D74D18A}"/>
              </a:ext>
            </a:extLst>
          </p:cNvPr>
          <p:cNvSpPr/>
          <p:nvPr userDrawn="1"/>
        </p:nvSpPr>
        <p:spPr>
          <a:xfrm>
            <a:off x="5383301" y="54508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4221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61953" y="5490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5605" y="5401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6B06952-F0A1-3D21-748A-C600FE9B3E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1953" y="180624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0F2F7215-D37A-5E8C-7725-9209A1B5B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5605" y="179728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5B8D14F8-D549-3C69-A871-2048583D52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1953" y="306342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A3D97D1-49FF-5A1B-AB9D-6C58AD55ED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5605" y="305445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DDE231A2-EC61-7D01-5927-6AFF64362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1953" y="432059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B6DD2523-404D-E806-4A46-152C0C5D3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5605" y="431163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E3691CDD-4B85-4780-1700-6529D5C58D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61953" y="55777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2C0D3328-548A-8E87-A084-5568D3CC58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5605" y="55688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2092142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CCD202-395B-3AD9-F93C-F50A7FF75AAD}"/>
              </a:ext>
            </a:extLst>
          </p:cNvPr>
          <p:cNvSpPr/>
          <p:nvPr userDrawn="1"/>
        </p:nvSpPr>
        <p:spPr>
          <a:xfrm>
            <a:off x="4780151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A9E98E-0C52-B218-D5C8-A2E8895064D6}"/>
              </a:ext>
            </a:extLst>
          </p:cNvPr>
          <p:cNvSpPr/>
          <p:nvPr userDrawn="1"/>
        </p:nvSpPr>
        <p:spPr>
          <a:xfrm>
            <a:off x="4780150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F680CD-E33A-C4F2-B5F9-021EC5003AD0}"/>
              </a:ext>
            </a:extLst>
          </p:cNvPr>
          <p:cNvSpPr/>
          <p:nvPr userDrawn="1"/>
        </p:nvSpPr>
        <p:spPr>
          <a:xfrm>
            <a:off x="8415397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4B0372-8ED1-8196-FBB2-EE73FC68DCF0}"/>
              </a:ext>
            </a:extLst>
          </p:cNvPr>
          <p:cNvSpPr/>
          <p:nvPr userDrawn="1"/>
        </p:nvSpPr>
        <p:spPr>
          <a:xfrm>
            <a:off x="8415396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6964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8976B9-F9DD-196A-D0F5-953A2CEC8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6964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D52F497-0F64-F957-5FAD-02CC655B1B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6964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2036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730D645-68E5-B67B-962B-B2C1E5CBD2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2036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67C2379-948B-EF7B-9F8D-695A1CC60D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2036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670326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639256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4FE900-30AF-923D-4F43-F511F338C4DD}"/>
              </a:ext>
            </a:extLst>
          </p:cNvPr>
          <p:cNvSpPr/>
          <p:nvPr userDrawn="1"/>
        </p:nvSpPr>
        <p:spPr>
          <a:xfrm>
            <a:off x="4431640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1D91C1-4709-A4CA-4E3B-EBAE93E90444}"/>
              </a:ext>
            </a:extLst>
          </p:cNvPr>
          <p:cNvSpPr/>
          <p:nvPr userDrawn="1"/>
        </p:nvSpPr>
        <p:spPr>
          <a:xfrm>
            <a:off x="8224024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E2D7C-4D5C-6A33-122E-98DF446DF64E}"/>
              </a:ext>
            </a:extLst>
          </p:cNvPr>
          <p:cNvSpPr/>
          <p:nvPr userDrawn="1"/>
        </p:nvSpPr>
        <p:spPr>
          <a:xfrm>
            <a:off x="639256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F3B84B-1E8B-C505-4C52-960FD3D118E3}"/>
              </a:ext>
            </a:extLst>
          </p:cNvPr>
          <p:cNvSpPr/>
          <p:nvPr userDrawn="1"/>
        </p:nvSpPr>
        <p:spPr>
          <a:xfrm>
            <a:off x="4431640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362A1A-0B8E-FF83-1C5F-BD3CFE36D072}"/>
              </a:ext>
            </a:extLst>
          </p:cNvPr>
          <p:cNvSpPr/>
          <p:nvPr userDrawn="1"/>
        </p:nvSpPr>
        <p:spPr>
          <a:xfrm>
            <a:off x="8224024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88BD123-06AF-69C7-C0BC-AA2129E700BC}"/>
              </a:ext>
            </a:extLst>
          </p:cNvPr>
          <p:cNvSpPr/>
          <p:nvPr userDrawn="1"/>
        </p:nvSpPr>
        <p:spPr>
          <a:xfrm>
            <a:off x="639256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6A15878-1409-459F-AFA5-DF4EDEB4A39D}"/>
              </a:ext>
            </a:extLst>
          </p:cNvPr>
          <p:cNvSpPr/>
          <p:nvPr userDrawn="1"/>
        </p:nvSpPr>
        <p:spPr>
          <a:xfrm>
            <a:off x="4431639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47C1462-90E3-93D5-F02E-4C9A1BBB411D}"/>
              </a:ext>
            </a:extLst>
          </p:cNvPr>
          <p:cNvSpPr/>
          <p:nvPr userDrawn="1"/>
        </p:nvSpPr>
        <p:spPr>
          <a:xfrm>
            <a:off x="8224022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E15EE5-D5CB-D87A-F3ED-E0801AA215C7}"/>
              </a:ext>
            </a:extLst>
          </p:cNvPr>
          <p:cNvSpPr/>
          <p:nvPr userDrawn="1"/>
        </p:nvSpPr>
        <p:spPr>
          <a:xfrm>
            <a:off x="639256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1849C4-3FB3-CA69-77E6-2AF9201EA14E}"/>
              </a:ext>
            </a:extLst>
          </p:cNvPr>
          <p:cNvSpPr/>
          <p:nvPr userDrawn="1"/>
        </p:nvSpPr>
        <p:spPr>
          <a:xfrm>
            <a:off x="4431639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81BD92-413F-0329-C98C-FBA11140EF31}"/>
              </a:ext>
            </a:extLst>
          </p:cNvPr>
          <p:cNvSpPr/>
          <p:nvPr userDrawn="1"/>
        </p:nvSpPr>
        <p:spPr>
          <a:xfrm>
            <a:off x="8224022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55374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50A71-8B5C-D27C-5298-CDA5D54875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3400" y="739775"/>
            <a:ext cx="7918450" cy="54768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D59158A-7E96-60B1-B060-7D1C57B23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7758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1D0C2B8-1982-45A6-1BC4-BB1B9953F8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0142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B51AB38-122C-BCA0-3041-E9AEA38428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74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C8314A1D-9D01-D940-2FF9-7AE9034F2C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7758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D862064B-2E1F-F16D-B8F2-DCF091EFCB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40142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EE60995-CE41-A64B-6D7E-DF2594EA88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5374" y="4220813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654BC481-C98E-7990-4613-AFA7B6C235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47758" y="4224545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615B9EA0-4527-A354-4BA6-8838968381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0142" y="4228277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1BC282B0-4CD6-A543-2427-78AEE12573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374" y="2094018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20C2D119-A8F1-2E1C-9A5F-63F784A0F4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7758" y="2097750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4B754036-02F0-9E2F-6077-DDBF4B2C8F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40142" y="2101482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1485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40D343-7192-FCC2-BB10-15842A259249}"/>
              </a:ext>
            </a:extLst>
          </p:cNvPr>
          <p:cNvSpPr/>
          <p:nvPr userDrawn="1"/>
        </p:nvSpPr>
        <p:spPr>
          <a:xfrm>
            <a:off x="4780152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67CCA6-F67A-EE0F-81CB-5327B9F9ED0B}"/>
              </a:ext>
            </a:extLst>
          </p:cNvPr>
          <p:cNvSpPr/>
          <p:nvPr userDrawn="1"/>
        </p:nvSpPr>
        <p:spPr>
          <a:xfrm>
            <a:off x="8415398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B2E725-C1E5-0933-90FF-C45C058BDD49}"/>
              </a:ext>
            </a:extLst>
          </p:cNvPr>
          <p:cNvSpPr/>
          <p:nvPr userDrawn="1"/>
        </p:nvSpPr>
        <p:spPr>
          <a:xfrm>
            <a:off x="4780152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916141-C052-88F7-BB77-EA2F10C04ECB}"/>
              </a:ext>
            </a:extLst>
          </p:cNvPr>
          <p:cNvSpPr/>
          <p:nvPr userDrawn="1"/>
        </p:nvSpPr>
        <p:spPr>
          <a:xfrm>
            <a:off x="8415398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FCAEF7-0AD7-AA53-406B-89D0AF35951B}"/>
              </a:ext>
            </a:extLst>
          </p:cNvPr>
          <p:cNvSpPr/>
          <p:nvPr userDrawn="1"/>
        </p:nvSpPr>
        <p:spPr>
          <a:xfrm>
            <a:off x="4780152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C16EC0B-B149-825A-21EE-D2ED1EA38694}"/>
              </a:ext>
            </a:extLst>
          </p:cNvPr>
          <p:cNvSpPr/>
          <p:nvPr userDrawn="1"/>
        </p:nvSpPr>
        <p:spPr>
          <a:xfrm>
            <a:off x="8415398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685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57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6830BD2-CB06-530D-2FBA-A9C4FC972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6685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FB51004-C642-2F49-183F-C96FEC181E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1757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83DEB96-5AB9-546E-A0D2-4C79BD3BA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6685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E90D5A07-5CC3-E25C-6F86-359B77F68F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1757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375F0-6AE2-6134-1D32-FBD90569D8D0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976685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9601065-2250-5C88-1073-3AD045E891C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611757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298117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556366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40887F-D2D7-30C2-E5BD-53779ED2FC8F}"/>
              </a:ext>
            </a:extLst>
          </p:cNvPr>
          <p:cNvSpPr/>
          <p:nvPr userDrawn="1"/>
        </p:nvSpPr>
        <p:spPr>
          <a:xfrm>
            <a:off x="8398170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8BB5AB-6445-B363-899F-F5F465DCB63D}"/>
              </a:ext>
            </a:extLst>
          </p:cNvPr>
          <p:cNvSpPr/>
          <p:nvPr userDrawn="1"/>
        </p:nvSpPr>
        <p:spPr>
          <a:xfrm>
            <a:off x="4556366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D5C33A-47CE-E1EE-455B-1FF8729BBBE7}"/>
              </a:ext>
            </a:extLst>
          </p:cNvPr>
          <p:cNvSpPr/>
          <p:nvPr userDrawn="1"/>
        </p:nvSpPr>
        <p:spPr>
          <a:xfrm>
            <a:off x="8398170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5DF55D-24E7-E004-3CB3-3E646026C912}"/>
              </a:ext>
            </a:extLst>
          </p:cNvPr>
          <p:cNvSpPr/>
          <p:nvPr userDrawn="1"/>
        </p:nvSpPr>
        <p:spPr>
          <a:xfrm>
            <a:off x="4556366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B2CE57-CCF5-A463-EFDF-588C76182E9C}"/>
              </a:ext>
            </a:extLst>
          </p:cNvPr>
          <p:cNvSpPr/>
          <p:nvPr userDrawn="1"/>
        </p:nvSpPr>
        <p:spPr>
          <a:xfrm>
            <a:off x="8398170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1385EB-EE28-A8D5-02B3-1B87AE626431}"/>
              </a:ext>
            </a:extLst>
          </p:cNvPr>
          <p:cNvSpPr/>
          <p:nvPr userDrawn="1"/>
        </p:nvSpPr>
        <p:spPr>
          <a:xfrm>
            <a:off x="4556366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216B3D-FE07-326B-5C93-00FD432B5537}"/>
              </a:ext>
            </a:extLst>
          </p:cNvPr>
          <p:cNvSpPr/>
          <p:nvPr userDrawn="1"/>
        </p:nvSpPr>
        <p:spPr>
          <a:xfrm>
            <a:off x="8398170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00938A-5C0F-25C0-1E99-51828302E6BA}"/>
              </a:ext>
            </a:extLst>
          </p:cNvPr>
          <p:cNvSpPr/>
          <p:nvPr userDrawn="1"/>
        </p:nvSpPr>
        <p:spPr>
          <a:xfrm>
            <a:off x="4556366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8E8BEC-268E-E66B-C002-D0DD679E14B8}"/>
              </a:ext>
            </a:extLst>
          </p:cNvPr>
          <p:cNvSpPr/>
          <p:nvPr userDrawn="1"/>
        </p:nvSpPr>
        <p:spPr>
          <a:xfrm>
            <a:off x="8398170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26619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0099502-48D8-B385-7A5A-3987E1B657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619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6B7695B-5809-FF6C-973F-C822A66B49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6619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96419BD-888A-9D27-3DF1-7FB20E43E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6619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32A57E9-F377-B9AC-5412-BC6EA0447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6619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E381946-CE03-07AF-E77C-AD58A64EC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8424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09942EB-4318-B20D-E2AB-A5CC8D93C3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8424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9A4D4-6FC1-9217-4B6F-1285068EE4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8424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2F41A1E-162E-0985-8FA9-661E40652E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8424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983FCC-D349-80EC-F8A2-A43CECA61D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424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74358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D6F827-BF46-3322-81D9-5CB96A6AB2F3}"/>
              </a:ext>
            </a:extLst>
          </p:cNvPr>
          <p:cNvSpPr/>
          <p:nvPr userDrawn="1"/>
        </p:nvSpPr>
        <p:spPr>
          <a:xfrm>
            <a:off x="8692409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395600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Ultra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/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17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EB4896-2DAB-F19C-FF23-0ABFEF1915E3}"/>
              </a:ext>
            </a:extLst>
          </p:cNvPr>
          <p:cNvSpPr/>
          <p:nvPr userDrawn="1"/>
        </p:nvSpPr>
        <p:spPr>
          <a:xfrm>
            <a:off x="8684620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F7C23E">
              <a:alpha val="5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chemeClr val="accent1">
              <a:lumMod val="60000"/>
              <a:lumOff val="40000"/>
              <a:alpha val="5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625939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FDEE3C-F568-D9CE-D459-35BB51FB8368}"/>
              </a:ext>
            </a:extLst>
          </p:cNvPr>
          <p:cNvSpPr/>
          <p:nvPr userDrawn="1"/>
        </p:nvSpPr>
        <p:spPr>
          <a:xfrm>
            <a:off x="8501441" y="490133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821937" y="490134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67B1BA-ECA8-DDE4-E387-E098B9085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003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85DE7C2-EF30-FA82-F7E8-F94EA1EAD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435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C212C7-6BBE-6303-8FBD-84DA23411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3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2C15DBA-9E6E-8C43-3D5E-01CA1F94D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435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</p:spTree>
    <p:extLst>
      <p:ext uri="{BB962C8B-B14F-4D97-AF65-F5344CB8AC3E}">
        <p14:creationId xmlns:p14="http://schemas.microsoft.com/office/powerpoint/2010/main" val="1583511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065D202-32E5-6563-563B-E96F981CD55E}"/>
              </a:ext>
            </a:extLst>
          </p:cNvPr>
          <p:cNvSpPr/>
          <p:nvPr userDrawn="1"/>
        </p:nvSpPr>
        <p:spPr>
          <a:xfrm>
            <a:off x="6886459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5E60074-5F36-508D-D382-4F753079EAFC}"/>
              </a:ext>
            </a:extLst>
          </p:cNvPr>
          <p:cNvSpPr/>
          <p:nvPr userDrawn="1"/>
        </p:nvSpPr>
        <p:spPr>
          <a:xfrm>
            <a:off x="9537195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35723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35279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9218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185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185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184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185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184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567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3534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83534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3533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3534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3533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991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2388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2388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2388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2388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2388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325852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EF8B62-6B31-D832-B868-CEBF3260AEBD}"/>
              </a:ext>
            </a:extLst>
          </p:cNvPr>
          <p:cNvSpPr/>
          <p:nvPr userDrawn="1"/>
        </p:nvSpPr>
        <p:spPr>
          <a:xfrm>
            <a:off x="6865590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chemeClr val="accent3">
              <a:alpha val="25098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F9F54D-3320-82AF-43C8-1035A69F9FE6}"/>
              </a:ext>
            </a:extLst>
          </p:cNvPr>
          <p:cNvSpPr/>
          <p:nvPr userDrawn="1"/>
        </p:nvSpPr>
        <p:spPr>
          <a:xfrm>
            <a:off x="9502989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28191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2450323"/>
            <a:ext cx="3274422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68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565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65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565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565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565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035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6002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6002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6001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76002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6001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2384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6351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6351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6350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6351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350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768303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ts and Pricing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37AD3C-8AFB-42B8-C3E4-9F881C3E7DAF}"/>
              </a:ext>
            </a:extLst>
          </p:cNvPr>
          <p:cNvSpPr/>
          <p:nvPr userDrawn="1"/>
        </p:nvSpPr>
        <p:spPr>
          <a:xfrm>
            <a:off x="8163222" y="1569170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765CF4-9CD9-2959-2D09-F68765A7ED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63222" y="3126188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205CDF3-2683-540B-F79E-277C939EE6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3222" y="3867315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781F620-6A47-D6A8-1183-27CE004B1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107" y="5938062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A6B4B42-D187-712C-D105-61A41E4657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41577" y="1922642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EC106-2C04-3C77-53BF-BDA44CCFB2CF}"/>
              </a:ext>
            </a:extLst>
          </p:cNvPr>
          <p:cNvSpPr/>
          <p:nvPr userDrawn="1"/>
        </p:nvSpPr>
        <p:spPr>
          <a:xfrm>
            <a:off x="4636043" y="1588703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94" y="567089"/>
            <a:ext cx="6110081" cy="5274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1123094" y="1588704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B8038-F6DA-F163-BE7E-C20105561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094" y="3145722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7D149E-50C4-EA1F-B9E0-05B21C22B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3094" y="3886849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C397359-B229-FE11-F709-5300A8071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094" y="5938064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7AA2EF4-05FA-9468-7CE3-0DF51D08F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01449" y="1942176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</a:t>
            </a:r>
          </a:p>
          <a:p>
            <a:pPr lvl="0"/>
            <a:r>
              <a:rPr lang="en-US" dirty="0"/>
              <a:t>(move title to here if you choose not to add a graphic)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FB4849B-A6F3-51B9-F097-46A2125D27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3158" y="3145721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C92E8F1-8C23-E70D-E793-1B50654C1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3158" y="3886848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91BA5-4017-23B3-7494-5FBFECABCD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6043" y="5957595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A2E8E54-B9BA-7F7C-AC7C-CA936E4A86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513" y="1942175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59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5681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90841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CAB386-83D6-DE3D-6D2F-9FC4EFB5E569}"/>
              </a:ext>
            </a:extLst>
          </p:cNvPr>
          <p:cNvSpPr/>
          <p:nvPr userDrawn="1"/>
        </p:nvSpPr>
        <p:spPr>
          <a:xfrm>
            <a:off x="878959" y="1752968"/>
            <a:ext cx="4936995" cy="4547248"/>
          </a:xfrm>
          <a:prstGeom prst="roundRect">
            <a:avLst>
              <a:gd name="adj" fmla="val 961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8379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57784"/>
            <a:ext cx="10671048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A2FE6706-2A72-7FB5-A150-A06E00C124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379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 Placeholder 51">
            <a:extLst>
              <a:ext uri="{FF2B5EF4-FFF2-40B4-BE49-F238E27FC236}">
                <a16:creationId xmlns:a16="http://schemas.microsoft.com/office/drawing/2014/main" id="{3871FC6B-7F24-0306-BDB5-40CE535989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58379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30D6D3-A19F-2FA3-D4D9-4DE176A60BFC}"/>
              </a:ext>
            </a:extLst>
          </p:cNvPr>
          <p:cNvSpPr/>
          <p:nvPr userDrawn="1"/>
        </p:nvSpPr>
        <p:spPr>
          <a:xfrm>
            <a:off x="6376046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1">
            <a:extLst>
              <a:ext uri="{FF2B5EF4-FFF2-40B4-BE49-F238E27FC236}">
                <a16:creationId xmlns:a16="http://schemas.microsoft.com/office/drawing/2014/main" id="{9BC815B0-D58B-E9E6-7D6C-BF74335F6A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55466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B84A6471-8299-AFB8-FC68-5339002ACC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5466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7692E985-ABCE-FF63-5FB0-949201071D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5466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95457-0025-1D5D-502C-987C952452A6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EE9BDC-EC83-0B5D-2A05-890D3C81C598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880B-721D-D491-447E-8DDF506465CC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326662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5FFB76-EC88-0940-11D1-9AB3C77973FD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1">
              <a:lumMod val="60000"/>
              <a:lumOff val="40000"/>
              <a:alpha val="2509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E3476E-5218-D1E1-A444-D614291AD65E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F9DCF8-8DCB-08D2-314C-65728C813F6B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291738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1766269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32A36F-EF9D-D70A-D1BC-9DC1E073C371}"/>
              </a:ext>
            </a:extLst>
          </p:cNvPr>
          <p:cNvSpPr/>
          <p:nvPr userDrawn="1"/>
        </p:nvSpPr>
        <p:spPr>
          <a:xfrm>
            <a:off x="8573511" y="3655883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CF6B6A-C367-387C-B7E0-80A189EC4CF0}"/>
              </a:ext>
            </a:extLst>
          </p:cNvPr>
          <p:cNvSpPr/>
          <p:nvPr userDrawn="1"/>
        </p:nvSpPr>
        <p:spPr>
          <a:xfrm>
            <a:off x="5106256" y="3655884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4DA9C-E7BA-227C-A239-675048C14E67}"/>
              </a:ext>
            </a:extLst>
          </p:cNvPr>
          <p:cNvSpPr/>
          <p:nvPr userDrawn="1"/>
        </p:nvSpPr>
        <p:spPr>
          <a:xfrm>
            <a:off x="8573511" y="937706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5106256" y="937707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FDED-121D-3C23-6E98-E48639288B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1626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Strengths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6B5AA77-DE56-6CFB-E771-BB4473613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1626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Opportunities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52259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Weaknesses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8393DB9-7039-16B5-A698-02F4B343E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2259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2085867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10" y="89228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333285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7091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983" y="1488014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9C83568B-8876-4897-E3AD-788B7E7CF7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1064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9C6725-18B9-D0CE-6CA1-EC70461C0FB2}"/>
              </a:ext>
            </a:extLst>
          </p:cNvPr>
          <p:cNvSpPr/>
          <p:nvPr userDrawn="1"/>
        </p:nvSpPr>
        <p:spPr>
          <a:xfrm>
            <a:off x="3301449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C9DEC3E-C7C8-22B4-E102-9F1921BEEC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5255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E60D2B3-1FE8-1E7D-3C32-B213741B3B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89228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584C768-934F-3902-416A-52C91E5AAD3C}"/>
              </a:ext>
            </a:extLst>
          </p:cNvPr>
          <p:cNvSpPr/>
          <p:nvPr userDrawn="1"/>
        </p:nvSpPr>
        <p:spPr>
          <a:xfrm>
            <a:off x="6269613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0A64233-2C11-F8A7-9FB7-153160F22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3419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BAB01186-495B-1AC1-9BAA-429A3E0137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57392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E14701D-B0E7-C7A1-D184-C0D56E73929F}"/>
              </a:ext>
            </a:extLst>
          </p:cNvPr>
          <p:cNvSpPr/>
          <p:nvPr userDrawn="1"/>
        </p:nvSpPr>
        <p:spPr>
          <a:xfrm>
            <a:off x="9237777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719AD24D-69A0-445D-1CBA-6408527E9C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01583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94AB194-3069-D896-A599-B71616CCE1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25556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</p:spTree>
    <p:extLst>
      <p:ext uri="{BB962C8B-B14F-4D97-AF65-F5344CB8AC3E}">
        <p14:creationId xmlns:p14="http://schemas.microsoft.com/office/powerpoint/2010/main" val="937256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4BFF81C-64FA-A0DB-8488-7BAEE3702BAD}"/>
              </a:ext>
            </a:extLst>
          </p:cNvPr>
          <p:cNvSpPr/>
          <p:nvPr userDrawn="1"/>
        </p:nvSpPr>
        <p:spPr>
          <a:xfrm>
            <a:off x="2977729" y="3312453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03ECC5-5120-DF5E-4BE2-3397D72C4B13}"/>
              </a:ext>
            </a:extLst>
          </p:cNvPr>
          <p:cNvSpPr/>
          <p:nvPr userDrawn="1"/>
        </p:nvSpPr>
        <p:spPr>
          <a:xfrm>
            <a:off x="5192609" y="3307532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5AC29CF-E5B0-A63A-38A2-F609E936880D}"/>
              </a:ext>
            </a:extLst>
          </p:cNvPr>
          <p:cNvSpPr/>
          <p:nvPr userDrawn="1"/>
        </p:nvSpPr>
        <p:spPr>
          <a:xfrm>
            <a:off x="7407489" y="3302611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7E9633-996E-81DA-441C-EBC404A3DA9E}"/>
              </a:ext>
            </a:extLst>
          </p:cNvPr>
          <p:cNvSpPr/>
          <p:nvPr userDrawn="1"/>
        </p:nvSpPr>
        <p:spPr>
          <a:xfrm>
            <a:off x="9622369" y="3297690"/>
            <a:ext cx="2002084" cy="2825173"/>
          </a:xfrm>
          <a:prstGeom prst="roundRect">
            <a:avLst>
              <a:gd name="adj" fmla="val 14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F25BB16-56FF-1152-68BD-5607B7330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6281C9F-8E84-AAFE-A4A8-CE287428F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6437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F74DE5F-5457-5A77-03F4-07999E3EED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6437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7F3902D-B4B9-5A00-333D-E2FB730B53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925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CDEA2B1-FF8F-94DB-20B2-825BBD5C3F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925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47DE3AD-0F90-C7A9-46A9-3F38DD2DDD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9413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A9FF68FE-5B96-5B0B-E49C-73E22D9B1C7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9413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CE8105-24C1-F2C4-3D6A-5D93D8E880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901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37B51BB-4BE2-722C-89C6-6E80A0526C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0901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 - Alt (all color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9BF23A-518A-6C4C-6CE0-344A5C4495A2}"/>
              </a:ext>
            </a:extLst>
          </p:cNvPr>
          <p:cNvSpPr/>
          <p:nvPr userDrawn="1"/>
        </p:nvSpPr>
        <p:spPr>
          <a:xfrm>
            <a:off x="52293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43D47B-6ED7-6DD2-92E6-1F32255E5B9C}"/>
              </a:ext>
            </a:extLst>
          </p:cNvPr>
          <p:cNvSpPr/>
          <p:nvPr userDrawn="1"/>
        </p:nvSpPr>
        <p:spPr>
          <a:xfrm>
            <a:off x="74645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9D7597D-619E-7A1C-7060-0BF273AE5AB0}"/>
              </a:ext>
            </a:extLst>
          </p:cNvPr>
          <p:cNvSpPr/>
          <p:nvPr userDrawn="1"/>
        </p:nvSpPr>
        <p:spPr>
          <a:xfrm>
            <a:off x="96997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4C8EC1">
              <a:alpha val="25098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6D1ED53-88C7-F84C-0615-9FC5D3AB033F}"/>
              </a:ext>
            </a:extLst>
          </p:cNvPr>
          <p:cNvSpPr/>
          <p:nvPr userDrawn="1"/>
        </p:nvSpPr>
        <p:spPr>
          <a:xfrm>
            <a:off x="29941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306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CCD8535-ECB3-7CD0-7650-A0C1000D11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638F5809-9213-9DB0-1C5A-C297C9F080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E2604202-B6FE-F272-F4D8-E539186072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46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829E3AA-18F9-D87D-3642-51D993F65B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846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9B42191-7892-E0DD-34ED-577CA47A6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198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096BFAE4-91EA-171E-05AF-8387FB9C2E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198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A9E57BA-3ED0-EA8B-E9A6-56898CDD75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550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9A8B36E8-69CD-81EC-81DB-27CF11D085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550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946A831B-8070-272A-4562-4B7549590B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02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A7A8B74-379C-F7AC-0CD2-EF9E4FA1C94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02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589101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mall boxes with image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E70E09-4BE5-E75B-B415-575FAB5EC5D5}"/>
              </a:ext>
            </a:extLst>
          </p:cNvPr>
          <p:cNvSpPr/>
          <p:nvPr userDrawn="1"/>
        </p:nvSpPr>
        <p:spPr>
          <a:xfrm>
            <a:off x="2923032" y="4474880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00417EE-09D8-7C7C-C112-4865533C61AA}"/>
              </a:ext>
            </a:extLst>
          </p:cNvPr>
          <p:cNvSpPr/>
          <p:nvPr userDrawn="1"/>
        </p:nvSpPr>
        <p:spPr>
          <a:xfrm>
            <a:off x="5087112" y="4474879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F72928-7BE2-E63E-21A0-9BF802F4B96D}"/>
              </a:ext>
            </a:extLst>
          </p:cNvPr>
          <p:cNvSpPr/>
          <p:nvPr userDrawn="1"/>
        </p:nvSpPr>
        <p:spPr>
          <a:xfrm>
            <a:off x="7251192" y="4474878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F8290E-A466-A510-483E-31A12F4E31D6}"/>
              </a:ext>
            </a:extLst>
          </p:cNvPr>
          <p:cNvSpPr/>
          <p:nvPr userDrawn="1"/>
        </p:nvSpPr>
        <p:spPr>
          <a:xfrm>
            <a:off x="9415272" y="4474877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497249-E9F3-BEA3-249E-35FD8E578310}"/>
              </a:ext>
            </a:extLst>
          </p:cNvPr>
          <p:cNvSpPr/>
          <p:nvPr userDrawn="1"/>
        </p:nvSpPr>
        <p:spPr>
          <a:xfrm>
            <a:off x="7924800" y="433811"/>
            <a:ext cx="3405914" cy="34059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4474881"/>
            <a:ext cx="2002084" cy="1541871"/>
          </a:xfrm>
          <a:prstGeom prst="roundRect">
            <a:avLst>
              <a:gd name="adj" fmla="val 374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559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825" y="1451965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D23051C-63E4-22F5-AE24-42232ED28F3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967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0945A4A-B774-1E4A-FF83-748C1340BA4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375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96BB987-9D2E-9E4E-21E8-8C8FB7D1492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3783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E7374A9-7559-D4EC-667D-3D987B168AE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01914" y="4618281"/>
            <a:ext cx="1828800" cy="1255070"/>
          </a:xfrm>
        </p:spPr>
        <p:txBody>
          <a:bodyPr>
            <a:noAutofit/>
          </a:bodyPr>
          <a:lstStyle>
            <a:lvl1pPr marL="0" indent="0" algn="ctr">
              <a:buNone/>
              <a:defRPr sz="1500" b="0"/>
            </a:lvl1pPr>
          </a:lstStyle>
          <a:p>
            <a:pPr lvl="0"/>
            <a:r>
              <a:rPr lang="en-US" dirty="0"/>
              <a:t>Edit text use color for emphasis on specific words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4D44780-F5A5-A471-4212-8822C40959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13357" y="1964056"/>
            <a:ext cx="1828800" cy="336579"/>
          </a:xfrm>
        </p:spPr>
        <p:txBody>
          <a:bodyPr>
            <a:noAutofit/>
          </a:bodyPr>
          <a:lstStyle>
            <a:lvl1pPr marL="0" indent="0" algn="ctr">
              <a:buNone/>
              <a:defRPr sz="1500" b="1"/>
            </a:lvl1pPr>
          </a:lstStyle>
          <a:p>
            <a:pPr lvl="0"/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5891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51288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81256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711224" y="1567655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51288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81256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711224" y="3533159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77027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406995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36963" y="1775973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77027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406995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36963" y="3741477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1048817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7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799845-3685-13EF-F835-3BCF16747164}"/>
              </a:ext>
            </a:extLst>
          </p:cNvPr>
          <p:cNvSpPr/>
          <p:nvPr userDrawn="1"/>
        </p:nvSpPr>
        <p:spPr>
          <a:xfrm>
            <a:off x="2006921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81EA0A8-604D-91B2-1886-C7C9804B0452}"/>
              </a:ext>
            </a:extLst>
          </p:cNvPr>
          <p:cNvSpPr/>
          <p:nvPr userDrawn="1"/>
        </p:nvSpPr>
        <p:spPr>
          <a:xfrm>
            <a:off x="4863609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702455-9904-93ED-B885-9E485EB4DA5C}"/>
              </a:ext>
            </a:extLst>
          </p:cNvPr>
          <p:cNvSpPr/>
          <p:nvPr userDrawn="1"/>
        </p:nvSpPr>
        <p:spPr>
          <a:xfrm>
            <a:off x="7720297" y="4291051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E43FBD20-50C3-38E1-BB59-6BC00BEFA368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2199463" y="4530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B11431F3-C05B-F911-56F2-40439F778C31}"/>
              </a:ext>
            </a:extLst>
          </p:cNvPr>
          <p:cNvSpPr>
            <a:spLocks noGrp="1"/>
          </p:cNvSpPr>
          <p:nvPr userDrawn="1">
            <p:ph type="body" sz="quarter" idx="37"/>
          </p:nvPr>
        </p:nvSpPr>
        <p:spPr>
          <a:xfrm>
            <a:off x="5048457" y="4537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444531A-3194-035E-6C54-F3181896ED82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7897451" y="4543990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5455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578577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F39E1B-ABB0-F679-D19E-CDE45A1E157E}"/>
              </a:ext>
            </a:extLst>
          </p:cNvPr>
          <p:cNvSpPr/>
          <p:nvPr userDrawn="1"/>
        </p:nvSpPr>
        <p:spPr>
          <a:xfrm>
            <a:off x="3435265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0F949-A8C7-06B6-4440-3F375E1FC4FA}"/>
              </a:ext>
            </a:extLst>
          </p:cNvPr>
          <p:cNvSpPr/>
          <p:nvPr userDrawn="1"/>
        </p:nvSpPr>
        <p:spPr>
          <a:xfrm>
            <a:off x="6291953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3CF194E-7D23-89F6-E803-B3C766202787}"/>
              </a:ext>
            </a:extLst>
          </p:cNvPr>
          <p:cNvSpPr/>
          <p:nvPr userDrawn="1"/>
        </p:nvSpPr>
        <p:spPr>
          <a:xfrm>
            <a:off x="9148641" y="2008773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71876" y="871726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8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758952" y="224843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7C0271A-D7A7-05EE-6185-ABE8DDBEE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07946" y="225507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9D1B625-D2E3-6E68-4322-B0803935626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56940" y="226171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3D179F-8870-4C83-865D-6A18908E7E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05934" y="2268351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0F0F9A-EFBC-D4CB-BCCE-C6F3AEA120FD}"/>
              </a:ext>
            </a:extLst>
          </p:cNvPr>
          <p:cNvSpPr/>
          <p:nvPr userDrawn="1"/>
        </p:nvSpPr>
        <p:spPr>
          <a:xfrm>
            <a:off x="578577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DF92B0B-B4BD-33E2-5742-CE1356B6077E}"/>
              </a:ext>
            </a:extLst>
          </p:cNvPr>
          <p:cNvSpPr/>
          <p:nvPr userDrawn="1"/>
        </p:nvSpPr>
        <p:spPr>
          <a:xfrm>
            <a:off x="3435265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E164CE-A8DF-F08A-7750-53701287238D}"/>
              </a:ext>
            </a:extLst>
          </p:cNvPr>
          <p:cNvSpPr/>
          <p:nvPr userDrawn="1"/>
        </p:nvSpPr>
        <p:spPr>
          <a:xfrm>
            <a:off x="6291953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F1536D2-CFF1-B60D-B4FF-B14528022293}"/>
              </a:ext>
            </a:extLst>
          </p:cNvPr>
          <p:cNvSpPr/>
          <p:nvPr userDrawn="1"/>
        </p:nvSpPr>
        <p:spPr>
          <a:xfrm>
            <a:off x="9148641" y="4146644"/>
            <a:ext cx="2464782" cy="1898210"/>
          </a:xfrm>
          <a:prstGeom prst="roundRect">
            <a:avLst>
              <a:gd name="adj" fmla="val 4394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9FF8E8EA-1D3C-B0D5-1776-6F9FFFFD87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8952" y="4386305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1DE927E-0008-8F9A-25B7-F2BA09DEECC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07946" y="4392944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999E5939-F4E4-4BB2-9DD8-0848ACEAEC7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56940" y="4399583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3BE92CC-8396-DF25-C308-2CC85602718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305934" y="4406222"/>
            <a:ext cx="2119420" cy="1448923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7341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4635385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749E55-7A54-3691-0677-7DA0957F313C}"/>
              </a:ext>
            </a:extLst>
          </p:cNvPr>
          <p:cNvSpPr/>
          <p:nvPr userDrawn="1"/>
        </p:nvSpPr>
        <p:spPr>
          <a:xfrm>
            <a:off x="7165353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238745-CFAF-674E-281D-5AD85B9950DF}"/>
              </a:ext>
            </a:extLst>
          </p:cNvPr>
          <p:cNvSpPr/>
          <p:nvPr userDrawn="1"/>
        </p:nvSpPr>
        <p:spPr>
          <a:xfrm>
            <a:off x="9695321" y="584902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74D68A-6A40-B5E4-2CC2-60459B3F91F4}"/>
              </a:ext>
            </a:extLst>
          </p:cNvPr>
          <p:cNvSpPr/>
          <p:nvPr userDrawn="1"/>
        </p:nvSpPr>
        <p:spPr>
          <a:xfrm>
            <a:off x="4635385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B434A4-5AF1-11D1-F279-B7A4AC3D7165}"/>
              </a:ext>
            </a:extLst>
          </p:cNvPr>
          <p:cNvSpPr/>
          <p:nvPr userDrawn="1"/>
        </p:nvSpPr>
        <p:spPr>
          <a:xfrm>
            <a:off x="7165353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55A589-25B7-0028-6753-9329B37C4720}"/>
              </a:ext>
            </a:extLst>
          </p:cNvPr>
          <p:cNvSpPr/>
          <p:nvPr userDrawn="1"/>
        </p:nvSpPr>
        <p:spPr>
          <a:xfrm>
            <a:off x="9695321" y="2550406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D1FF2-3899-556C-DEFE-4E53250E7AF7}"/>
              </a:ext>
            </a:extLst>
          </p:cNvPr>
          <p:cNvSpPr/>
          <p:nvPr userDrawn="1"/>
        </p:nvSpPr>
        <p:spPr>
          <a:xfrm>
            <a:off x="4635385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97FE52-B09A-CAD9-5C38-8829DF4C2BCF}"/>
              </a:ext>
            </a:extLst>
          </p:cNvPr>
          <p:cNvSpPr/>
          <p:nvPr userDrawn="1"/>
        </p:nvSpPr>
        <p:spPr>
          <a:xfrm>
            <a:off x="7165353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991068-E10E-257F-AA39-B133B0746B22}"/>
              </a:ext>
            </a:extLst>
          </p:cNvPr>
          <p:cNvSpPr/>
          <p:nvPr userDrawn="1"/>
        </p:nvSpPr>
        <p:spPr>
          <a:xfrm>
            <a:off x="9695321" y="4515910"/>
            <a:ext cx="2304229" cy="1757187"/>
          </a:xfrm>
          <a:prstGeom prst="roundRect">
            <a:avLst>
              <a:gd name="adj" fmla="val 224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861124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59420FD-561C-41A6-952F-5C086A1AAB1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91092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D4AC6CA-4A41-FB57-229E-9D33767B26D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21060" y="793220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4B00B254-5EC7-E721-338E-A1DEB8AACBA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861124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FF5300B-A832-F796-D4EE-A53D0260554A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391092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F0420FCE-8FD5-51CA-7ABE-96AB3CCADE5F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21060" y="2758724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EDE9A71D-3C65-99C4-86DE-BE1B5C90F9C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861124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E032C4B7-B579-FF67-DA75-D4AF7CFC65C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391092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EC6A3F6-C155-C812-C1BA-31C5E14EFDB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921060" y="4724228"/>
            <a:ext cx="1852750" cy="1340552"/>
          </a:xfrm>
        </p:spPr>
        <p:txBody>
          <a:bodyPr>
            <a:norm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6510514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77536B-8E45-AEAB-7C3F-810B94D00602}"/>
              </a:ext>
            </a:extLst>
          </p:cNvPr>
          <p:cNvSpPr/>
          <p:nvPr userDrawn="1"/>
        </p:nvSpPr>
        <p:spPr>
          <a:xfrm>
            <a:off x="2653103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4FE37D-F009-ED06-DAEB-3E5758AE3368}"/>
              </a:ext>
            </a:extLst>
          </p:cNvPr>
          <p:cNvSpPr/>
          <p:nvPr userDrawn="1"/>
        </p:nvSpPr>
        <p:spPr>
          <a:xfrm>
            <a:off x="5108530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A9286CE-7A46-931E-3F93-42A63ADC959E}"/>
              </a:ext>
            </a:extLst>
          </p:cNvPr>
          <p:cNvSpPr/>
          <p:nvPr userDrawn="1"/>
        </p:nvSpPr>
        <p:spPr>
          <a:xfrm>
            <a:off x="7563957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1E2D32-48B7-FED2-8400-B68761FA0900}"/>
              </a:ext>
            </a:extLst>
          </p:cNvPr>
          <p:cNvSpPr/>
          <p:nvPr userDrawn="1"/>
        </p:nvSpPr>
        <p:spPr>
          <a:xfrm>
            <a:off x="10019384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317B90A-A8B4-4EAD-EB35-31CE0F624EC1}"/>
              </a:ext>
            </a:extLst>
          </p:cNvPr>
          <p:cNvSpPr/>
          <p:nvPr userDrawn="1"/>
        </p:nvSpPr>
        <p:spPr>
          <a:xfrm>
            <a:off x="200060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E462A85-F50D-3C7D-E046-1D3446FA7105}"/>
              </a:ext>
            </a:extLst>
          </p:cNvPr>
          <p:cNvSpPr/>
          <p:nvPr userDrawn="1"/>
        </p:nvSpPr>
        <p:spPr>
          <a:xfrm>
            <a:off x="2655487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8D88EE7-5F87-F49D-0E98-F4A039AF7CE7}"/>
              </a:ext>
            </a:extLst>
          </p:cNvPr>
          <p:cNvSpPr/>
          <p:nvPr userDrawn="1"/>
        </p:nvSpPr>
        <p:spPr>
          <a:xfrm>
            <a:off x="5110914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695767-C52D-DDC6-6596-DB68CAE644E0}"/>
              </a:ext>
            </a:extLst>
          </p:cNvPr>
          <p:cNvSpPr/>
          <p:nvPr userDrawn="1"/>
        </p:nvSpPr>
        <p:spPr>
          <a:xfrm>
            <a:off x="7566341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85C3EAF-5025-B35F-DA6C-CD9B4474FCA5}"/>
              </a:ext>
            </a:extLst>
          </p:cNvPr>
          <p:cNvSpPr/>
          <p:nvPr userDrawn="1"/>
        </p:nvSpPr>
        <p:spPr>
          <a:xfrm>
            <a:off x="10021768" y="4061892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876" y="841248"/>
            <a:ext cx="6048248" cy="54728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Display 10 small items of info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197676" y="2008773"/>
            <a:ext cx="1970171" cy="1607730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1745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9205A41-DC16-ECE3-90BA-357A966BB39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38364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D61C1F7F-F9A8-4B23-EFD4-74F70B33C63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93790" y="225460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754697A-BFAF-ACF1-3E0C-2951911D82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653986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FEBCF27-CB95-C9E4-D75C-D450BCC8A55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104644" y="2248436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3071130-D25F-5D15-C50A-2ECC3F9906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81745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0B7EC24A-0B2D-3AEA-8250-D9533EA182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38363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9841C9B4-A314-DC8A-ACC3-19C4ECF8CE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193790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81676E9A-24A7-52E7-DAF0-FBCC6A889D9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53986" y="4357214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04C8F469-7711-253B-D015-B997708E41E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104644" y="4301555"/>
            <a:ext cx="1799650" cy="1140992"/>
          </a:xfrm>
        </p:spPr>
        <p:txBody>
          <a:bodyPr>
            <a:normAutofit/>
          </a:bodyPr>
          <a:lstStyle>
            <a:lvl1pPr marL="0" indent="0" algn="ctr">
              <a:buNone/>
              <a:defRPr sz="14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067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42372125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tw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How does the customer use blues?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C2F6D-FD4F-EDDF-9F0F-0057971D38E9}"/>
              </a:ext>
            </a:extLst>
          </p:cNvPr>
          <p:cNvSpPr/>
          <p:nvPr userDrawn="1"/>
        </p:nvSpPr>
        <p:spPr>
          <a:xfrm>
            <a:off x="7244024" y="955012"/>
            <a:ext cx="4947976" cy="49479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E05B42-8497-8F4B-062C-DECE9BFDB6BE}"/>
              </a:ext>
            </a:extLst>
          </p:cNvPr>
          <p:cNvSpPr/>
          <p:nvPr userDrawn="1"/>
        </p:nvSpPr>
        <p:spPr>
          <a:xfrm>
            <a:off x="4664894" y="2297313"/>
            <a:ext cx="2263374" cy="226337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0B890C-0DB7-1205-4C2C-1FFDF9538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43160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blues product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E0D1580-F654-5292-678A-990B991DA4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4591" y="3175000"/>
            <a:ext cx="1906843" cy="508000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IMAGE OF customer PRODUCT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53F276-269D-BC03-1C48-1ADFC9C7F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1057642"/>
            <a:ext cx="3587137" cy="649237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Insert customer logo (left aligned with title box, top of logo aligned with top of yellow circle</a:t>
            </a:r>
          </a:p>
        </p:txBody>
      </p:sp>
    </p:spTree>
    <p:extLst>
      <p:ext uri="{BB962C8B-B14F-4D97-AF65-F5344CB8AC3E}">
        <p14:creationId xmlns:p14="http://schemas.microsoft.com/office/powerpoint/2010/main" val="6722832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7853A47-4490-7B8D-AF6F-D6B6E56711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358588" y="4672369"/>
            <a:ext cx="2038121" cy="20381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F6D486-B1CA-0D0F-79F2-490D43A4D282}"/>
              </a:ext>
            </a:extLst>
          </p:cNvPr>
          <p:cNvSpPr txBox="1">
            <a:spLocks/>
          </p:cNvSpPr>
          <p:nvPr userDrawn="1"/>
        </p:nvSpPr>
        <p:spPr>
          <a:xfrm>
            <a:off x="66998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643729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6FBF87-5022-8140-561A-520B826F15A8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665907" y="4693371"/>
            <a:ext cx="2038121" cy="20381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943DD-BCC6-7FFC-0EAF-510BC8F76495}"/>
              </a:ext>
            </a:extLst>
          </p:cNvPr>
          <p:cNvSpPr txBox="1">
            <a:spLocks/>
          </p:cNvSpPr>
          <p:nvPr userDrawn="1"/>
        </p:nvSpPr>
        <p:spPr>
          <a:xfrm>
            <a:off x="977301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6858121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B41716-5F56-50EA-A4B1-73CB48358507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348291" y="4693371"/>
            <a:ext cx="2038121" cy="20381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01482C-EA2B-D8FE-47D6-1F88B7BACA78}"/>
              </a:ext>
            </a:extLst>
          </p:cNvPr>
          <p:cNvSpPr txBox="1">
            <a:spLocks/>
          </p:cNvSpPr>
          <p:nvPr userDrawn="1"/>
        </p:nvSpPr>
        <p:spPr>
          <a:xfrm>
            <a:off x="1659685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8234404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1961478" y="4693371"/>
            <a:ext cx="2038121" cy="20381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98D0FC-8836-4A7D-78DA-0129B81CF9D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778C55-8C6A-FF95-2525-B4F1E25E9FE1}"/>
              </a:ext>
            </a:extLst>
          </p:cNvPr>
          <p:cNvSpPr txBox="1">
            <a:spLocks/>
          </p:cNvSpPr>
          <p:nvPr userDrawn="1"/>
        </p:nvSpPr>
        <p:spPr>
          <a:xfrm>
            <a:off x="2272872" y="5554727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205486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potligh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BB91C8-EB97-D133-00F6-6E02F5C1E1B3}"/>
              </a:ext>
            </a:extLst>
          </p:cNvPr>
          <p:cNvSpPr/>
          <p:nvPr userDrawn="1"/>
        </p:nvSpPr>
        <p:spPr>
          <a:xfrm>
            <a:off x="2825860" y="4693370"/>
            <a:ext cx="2038121" cy="203812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8626DD-E5B2-DBA0-CBDF-C096AFC9473F}"/>
              </a:ext>
            </a:extLst>
          </p:cNvPr>
          <p:cNvSpPr/>
          <p:nvPr userDrawn="1"/>
        </p:nvSpPr>
        <p:spPr>
          <a:xfrm>
            <a:off x="5378825" y="461577"/>
            <a:ext cx="6454588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3E25947-9B87-C430-1306-E43E12D2E2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19886" y="876537"/>
            <a:ext cx="5440363" cy="77760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185C312-240D-B6AC-F517-F2C5EF1612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19886" y="1850870"/>
            <a:ext cx="5440363" cy="419719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833F038-B285-38F3-9012-8EDB4737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19886" y="2297395"/>
            <a:ext cx="5440363" cy="3415036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  <a:p>
            <a:pPr lvl="0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62AB8F-5252-FCEA-A918-AF440DA7ABB9}"/>
              </a:ext>
            </a:extLst>
          </p:cNvPr>
          <p:cNvSpPr txBox="1">
            <a:spLocks/>
          </p:cNvSpPr>
          <p:nvPr userDrawn="1"/>
        </p:nvSpPr>
        <p:spPr>
          <a:xfrm>
            <a:off x="3137254" y="5554726"/>
            <a:ext cx="1415331" cy="315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143858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, Table, or oth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C46A0B-E8FE-F6DE-3478-F689149665C4}"/>
              </a:ext>
            </a:extLst>
          </p:cNvPr>
          <p:cNvSpPr/>
          <p:nvPr userDrawn="1"/>
        </p:nvSpPr>
        <p:spPr>
          <a:xfrm>
            <a:off x="4587903" y="461577"/>
            <a:ext cx="7245510" cy="5934847"/>
          </a:xfrm>
          <a:prstGeom prst="roundRect">
            <a:avLst>
              <a:gd name="adj" fmla="val 830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E8BD8-174F-D0C7-92B7-B1C847B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8699" y="688975"/>
            <a:ext cx="4201933" cy="296863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9C0CF-6D19-A70A-3F98-ECD96C73E9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38700" y="1139825"/>
            <a:ext cx="6722497" cy="455861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large amount of text, bullet pointed list, chart, table, images, video, etc.</a:t>
            </a:r>
          </a:p>
        </p:txBody>
      </p:sp>
    </p:spTree>
    <p:extLst>
      <p:ext uri="{BB962C8B-B14F-4D97-AF65-F5344CB8AC3E}">
        <p14:creationId xmlns:p14="http://schemas.microsoft.com/office/powerpoint/2010/main" val="42413055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3923221" y="1576552"/>
            <a:ext cx="7887780" cy="4845152"/>
          </a:xfrm>
          <a:prstGeom prst="roundRect">
            <a:avLst>
              <a:gd name="adj" fmla="val 146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543469"/>
            <a:ext cx="4861033" cy="5556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F5FC894-7587-52E4-BCBA-FBBCE9366E37}"/>
              </a:ext>
            </a:extLst>
          </p:cNvPr>
          <p:cNvSpPr/>
          <p:nvPr userDrawn="1"/>
        </p:nvSpPr>
        <p:spPr>
          <a:xfrm>
            <a:off x="685801" y="1576552"/>
            <a:ext cx="3035807" cy="4845152"/>
          </a:xfrm>
          <a:prstGeom prst="roundRect">
            <a:avLst>
              <a:gd name="adj" fmla="val 248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4160521" y="2194560"/>
            <a:ext cx="7486968" cy="3648456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C34810D-646C-6BEF-5515-BD988F9F06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4341" y="1710926"/>
            <a:ext cx="2498725" cy="4442986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Talking points</a:t>
            </a:r>
          </a:p>
          <a:p>
            <a:pPr lvl="0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60522" y="5876106"/>
            <a:ext cx="7486968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55ECED33-2790-E3CD-DD49-A63168D1A2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521" y="1710927"/>
            <a:ext cx="1386313" cy="27780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Chart Name</a:t>
            </a:r>
          </a:p>
        </p:txBody>
      </p:sp>
    </p:spTree>
    <p:extLst>
      <p:ext uri="{BB962C8B-B14F-4D97-AF65-F5344CB8AC3E}">
        <p14:creationId xmlns:p14="http://schemas.microsoft.com/office/powerpoint/2010/main" val="19755826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3296" y="731191"/>
            <a:ext cx="11265408" cy="4889321"/>
          </a:xfrm>
          <a:prstGeom prst="roundRect">
            <a:avLst>
              <a:gd name="adj" fmla="val 1481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38422" y="1047423"/>
            <a:ext cx="10850879" cy="4062963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chart/table/image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8422" y="5210765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E7CD42A-ABB3-F0DA-EBB7-6C44E398979A}"/>
              </a:ext>
            </a:extLst>
          </p:cNvPr>
          <p:cNvSpPr/>
          <p:nvPr userDrawn="1"/>
        </p:nvSpPr>
        <p:spPr>
          <a:xfrm>
            <a:off x="463296" y="5720891"/>
            <a:ext cx="11265408" cy="840919"/>
          </a:xfrm>
          <a:prstGeom prst="roundRect">
            <a:avLst>
              <a:gd name="adj" fmla="val 737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37">
            <a:extLst>
              <a:ext uri="{FF2B5EF4-FFF2-40B4-BE49-F238E27FC236}">
                <a16:creationId xmlns:a16="http://schemas.microsoft.com/office/drawing/2014/main" id="{E4B09B67-A419-EE6C-52B1-23BBC854A3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560" y="5810577"/>
            <a:ext cx="10850879" cy="662374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Any necessary text</a:t>
            </a:r>
          </a:p>
        </p:txBody>
      </p:sp>
    </p:spTree>
    <p:extLst>
      <p:ext uri="{BB962C8B-B14F-4D97-AF65-F5344CB8AC3E}">
        <p14:creationId xmlns:p14="http://schemas.microsoft.com/office/powerpoint/2010/main" val="31946837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536448" y="731191"/>
            <a:ext cx="11265408" cy="5842139"/>
          </a:xfrm>
          <a:prstGeom prst="roundRect">
            <a:avLst>
              <a:gd name="adj" fmla="val 87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Chart Placeholder 35">
            <a:extLst>
              <a:ext uri="{FF2B5EF4-FFF2-40B4-BE49-F238E27FC236}">
                <a16:creationId xmlns:a16="http://schemas.microsoft.com/office/drawing/2014/main" id="{29D70511-1B27-7AC4-C19D-B3B44B9F9F0C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804673" y="1284929"/>
            <a:ext cx="10850879" cy="484188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r>
              <a:rPr lang="en-US" dirty="0"/>
              <a:t>Insert chart/image/table here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0AEBCA61-FAC6-7A60-B6F3-580D3518D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673" y="6126809"/>
            <a:ext cx="8731521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* Additional information</a:t>
            </a:r>
          </a:p>
        </p:txBody>
      </p:sp>
      <p:sp>
        <p:nvSpPr>
          <p:cNvPr id="2" name="Text Placeholder 37">
            <a:extLst>
              <a:ext uri="{FF2B5EF4-FFF2-40B4-BE49-F238E27FC236}">
                <a16:creationId xmlns:a16="http://schemas.microsoft.com/office/drawing/2014/main" id="{320D7D40-D023-6AF5-561E-5C45B570D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673" y="820877"/>
            <a:ext cx="4361093" cy="309368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Courier New" panose="02070309020205020404" pitchFamily="49" charset="0"/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6548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7940026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C5B320-D7D7-03D6-9C63-E6BAD8A9D11C}"/>
              </a:ext>
            </a:extLst>
          </p:cNvPr>
          <p:cNvSpPr/>
          <p:nvPr userDrawn="1"/>
        </p:nvSpPr>
        <p:spPr>
          <a:xfrm>
            <a:off x="6904383" y="5406887"/>
            <a:ext cx="4389120" cy="952168"/>
          </a:xfrm>
          <a:prstGeom prst="roundRect">
            <a:avLst>
              <a:gd name="adj" fmla="val 4492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402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A2703CE-223D-730C-95CE-CB67091AC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1117" y="5629523"/>
            <a:ext cx="3996856" cy="506896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9556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6645" y="3003605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579660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Compare and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CFEC11-113D-EF18-A9F9-4495AB6E8763}"/>
              </a:ext>
            </a:extLst>
          </p:cNvPr>
          <p:cNvSpPr/>
          <p:nvPr userDrawn="1"/>
        </p:nvSpPr>
        <p:spPr>
          <a:xfrm>
            <a:off x="898497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8133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637083-E96A-E8EC-DC21-831D6E869D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8028" y="2981738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16D908C-FFB0-75E6-1D80-183851E4C5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8170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6C7AFA-7B6B-9EC8-7B84-AF758F766ABD}"/>
              </a:ext>
            </a:extLst>
          </p:cNvPr>
          <p:cNvSpPr/>
          <p:nvPr userDrawn="1"/>
        </p:nvSpPr>
        <p:spPr>
          <a:xfrm>
            <a:off x="4533566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205BC22-F137-CCC9-9236-D37E461FC3CA}"/>
              </a:ext>
            </a:extLst>
          </p:cNvPr>
          <p:cNvSpPr/>
          <p:nvPr userDrawn="1"/>
        </p:nvSpPr>
        <p:spPr>
          <a:xfrm>
            <a:off x="8168635" y="5406887"/>
            <a:ext cx="3124863" cy="952168"/>
          </a:xfrm>
          <a:prstGeom prst="roundRect">
            <a:avLst>
              <a:gd name="adj" fmla="val 5327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7C90B7F-E3F0-89C0-C9AB-579B552003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497" y="889552"/>
            <a:ext cx="4866199" cy="425395"/>
          </a:xfrm>
        </p:spPr>
        <p:txBody>
          <a:bodyPr>
            <a:noAutofit/>
          </a:bodyPr>
          <a:lstStyle>
            <a:lvl1pPr marL="0" indent="0" algn="l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24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B60AF1F-294A-8DAE-47F8-447CEF8255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3204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7850481-0305-C62E-6324-F9105315CA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8275" y="5557961"/>
            <a:ext cx="2845588" cy="667910"/>
          </a:xfrm>
        </p:spPr>
        <p:txBody>
          <a:bodyPr>
            <a:normAutofit/>
          </a:bodyPr>
          <a:lstStyle>
            <a:lvl1pPr marL="171450" indent="-171450" algn="l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3391F47-5364-79A9-BD08-8C09564888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3099" y="2981737"/>
            <a:ext cx="1665799" cy="425395"/>
          </a:xfrm>
        </p:spPr>
        <p:txBody>
          <a:bodyPr>
            <a:normAutofit/>
          </a:bodyPr>
          <a:lstStyle>
            <a:lvl1pPr marL="0" indent="0" algn="ctr">
              <a:buClr>
                <a:schemeClr val="accent1">
                  <a:lumMod val="60000"/>
                  <a:lumOff val="40000"/>
                </a:schemeClr>
              </a:buClr>
              <a:buFont typeface="Courier New" panose="02070309020205020404" pitchFamily="49" charset="0"/>
              <a:buNone/>
              <a:defRPr sz="1200" b="1"/>
            </a:lvl1pPr>
          </a:lstStyle>
          <a:p>
            <a:pPr lvl="0"/>
            <a:r>
              <a:rPr lang="en-US" dirty="0"/>
              <a:t>Insert Chart/Table/</a:t>
            </a:r>
            <a:r>
              <a:rPr lang="en-US" dirty="0" err="1"/>
              <a:t>Img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683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D0C367-2BE8-F7A6-C85A-1405FEEDD440}"/>
              </a:ext>
            </a:extLst>
          </p:cNvPr>
          <p:cNvCxnSpPr>
            <a:cxnSpLocks/>
          </p:cNvCxnSpPr>
          <p:nvPr userDrawn="1"/>
        </p:nvCxnSpPr>
        <p:spPr>
          <a:xfrm>
            <a:off x="646005" y="6243961"/>
            <a:ext cx="10899990" cy="0"/>
          </a:xfrm>
          <a:prstGeom prst="line">
            <a:avLst/>
          </a:prstGeom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CB9806-3711-724A-5D13-4069FC49D0E4}"/>
              </a:ext>
            </a:extLst>
          </p:cNvPr>
          <p:cNvCxnSpPr>
            <a:cxnSpLocks/>
          </p:cNvCxnSpPr>
          <p:nvPr userDrawn="1"/>
        </p:nvCxnSpPr>
        <p:spPr>
          <a:xfrm>
            <a:off x="4070671" y="1011907"/>
            <a:ext cx="0" cy="5232054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D8A684-3071-2C8A-201B-5DA4879ACAF3}"/>
              </a:ext>
            </a:extLst>
          </p:cNvPr>
          <p:cNvCxnSpPr>
            <a:cxnSpLocks/>
          </p:cNvCxnSpPr>
          <p:nvPr userDrawn="1"/>
        </p:nvCxnSpPr>
        <p:spPr>
          <a:xfrm>
            <a:off x="8212929" y="1045420"/>
            <a:ext cx="0" cy="5165027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1DA10B9-E409-7926-03ED-3798535FA1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875" y="605931"/>
            <a:ext cx="5378040" cy="389219"/>
          </a:xfrm>
        </p:spPr>
        <p:txBody>
          <a:bodyPr/>
          <a:lstStyle>
            <a:lvl1pPr algn="l">
              <a:lnSpc>
                <a:spcPct val="100000"/>
              </a:lnSpc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</a:rPr>
              <a:t>Chart 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19748C5-16CB-E804-2C92-72217951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113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A74E039-FFF4-FC76-D3D4-A9ADB41E51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63988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BAA9049-D578-AC05-1708-5F76F1E7D2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1863" y="63558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639C2B4-727E-A6AA-7071-F02FBE428A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38993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320DE0F-2612-BDD9-B225-3701A46283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6868" y="635317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0C8BB76-F8A5-C4AF-115B-A2FFFEE95D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4743" y="63545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A5561CE0-7EED-CC8D-DE77-78DBA2E13A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8136" y="634920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B38C340-DFA3-6B90-B57E-823FD8456D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66011" y="6350525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DF7EF23-036E-0C16-AB78-FE6B5F3463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83886" y="6351850"/>
            <a:ext cx="762001" cy="220663"/>
          </a:xfrm>
        </p:spPr>
        <p:txBody>
          <a:bodyPr>
            <a:noAutofit/>
          </a:bodyPr>
          <a:lstStyle>
            <a:lvl1pPr marL="0" indent="0" algn="ctr">
              <a:buNone/>
              <a:defRPr sz="1000" b="1"/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56387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33CAF7-E568-FDB5-A190-ED977136F562}"/>
              </a:ext>
            </a:extLst>
          </p:cNvPr>
          <p:cNvGrpSpPr/>
          <p:nvPr userDrawn="1"/>
        </p:nvGrpSpPr>
        <p:grpSpPr>
          <a:xfrm>
            <a:off x="352123" y="3254542"/>
            <a:ext cx="11487755" cy="348916"/>
            <a:chOff x="163629" y="3080084"/>
            <a:chExt cx="11487755" cy="34891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A95C6F8-D976-F025-3E5A-EEEE3C3C47EA}"/>
                </a:ext>
              </a:extLst>
            </p:cNvPr>
            <p:cNvSpPr/>
            <p:nvPr/>
          </p:nvSpPr>
          <p:spPr>
            <a:xfrm>
              <a:off x="163629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4C2A39-626D-3D6B-BEF7-983A86CFD5C4}"/>
                </a:ext>
              </a:extLst>
            </p:cNvPr>
            <p:cNvSpPr/>
            <p:nvPr/>
          </p:nvSpPr>
          <p:spPr>
            <a:xfrm>
              <a:off x="1326682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45AD9C5-4E82-A1F1-9340-594D1F4E7D5F}"/>
                </a:ext>
              </a:extLst>
            </p:cNvPr>
            <p:cNvSpPr/>
            <p:nvPr/>
          </p:nvSpPr>
          <p:spPr>
            <a:xfrm>
              <a:off x="2489735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FD29EE-46AE-534F-AC1D-9ABE07E60D47}"/>
                </a:ext>
              </a:extLst>
            </p:cNvPr>
            <p:cNvSpPr/>
            <p:nvPr/>
          </p:nvSpPr>
          <p:spPr>
            <a:xfrm>
              <a:off x="3652788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D6FF31B-27EF-6944-6563-917A33726BF6}"/>
                </a:ext>
              </a:extLst>
            </p:cNvPr>
            <p:cNvSpPr/>
            <p:nvPr/>
          </p:nvSpPr>
          <p:spPr>
            <a:xfrm>
              <a:off x="4815841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4720DE5-981D-7667-40BA-414606B5EAAB}"/>
                </a:ext>
              </a:extLst>
            </p:cNvPr>
            <p:cNvSpPr/>
            <p:nvPr/>
          </p:nvSpPr>
          <p:spPr>
            <a:xfrm>
              <a:off x="5978894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2169A93-F72A-6393-132A-C02A43AB4A5F}"/>
                </a:ext>
              </a:extLst>
            </p:cNvPr>
            <p:cNvSpPr/>
            <p:nvPr/>
          </p:nvSpPr>
          <p:spPr>
            <a:xfrm>
              <a:off x="7141947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87C9611-F37D-4FF9-EDC8-127804C01AE6}"/>
                </a:ext>
              </a:extLst>
            </p:cNvPr>
            <p:cNvSpPr/>
            <p:nvPr/>
          </p:nvSpPr>
          <p:spPr>
            <a:xfrm>
              <a:off x="8305000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103BA62-BBFA-E3AB-5B56-A9D3885533FA}"/>
                </a:ext>
              </a:extLst>
            </p:cNvPr>
            <p:cNvSpPr/>
            <p:nvPr/>
          </p:nvSpPr>
          <p:spPr>
            <a:xfrm>
              <a:off x="9468053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0533E52-2547-285C-CA41-011249D0BDC7}"/>
                </a:ext>
              </a:extLst>
            </p:cNvPr>
            <p:cNvSpPr/>
            <p:nvPr/>
          </p:nvSpPr>
          <p:spPr>
            <a:xfrm>
              <a:off x="10631106" y="3080084"/>
              <a:ext cx="1020278" cy="348916"/>
            </a:xfrm>
            <a:prstGeom prst="roundRect">
              <a:avLst>
                <a:gd name="adj" fmla="val 8391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DFAF6"/>
                </a:solidFill>
                <a:effectLst/>
                <a:uLnTx/>
                <a:uFillTx/>
                <a:latin typeface="Sabon Next LT"/>
                <a:ea typeface="+mn-ea"/>
                <a:cs typeface="+mn-cs"/>
              </a:endParaRPr>
            </a:p>
          </p:txBody>
        </p:sp>
      </p:grp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91A6E9-A44F-853C-A825-942D6101D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2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3FB3AE4-3B11-D80B-F8E5-279CAB14C9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17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238275C-40A4-483A-C23F-18DC17F75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822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05C1E9AA-3473-E609-42FA-24197CCCE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127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94AA4E2C-D6C4-0D28-55AC-2D44AEF7DB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433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4E32795B-DF54-90BA-E7E9-CF992C681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7382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9F4CDBE6-9256-CCC6-FEAC-C0CE350978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30434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4481CB26-DBB6-D453-572B-4E3CB8D0CF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93486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09EF011F-8D59-D709-DC0F-0633A0B26E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56538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54BE50F8-5E0D-28B1-815A-021D26A29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19590" y="3280854"/>
            <a:ext cx="1020277" cy="348916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6357292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42AF3B-E3FD-9E1E-D6C4-7D5A6B996932}"/>
              </a:ext>
            </a:extLst>
          </p:cNvPr>
          <p:cNvSpPr/>
          <p:nvPr userDrawn="1"/>
        </p:nvSpPr>
        <p:spPr>
          <a:xfrm>
            <a:off x="4858438" y="1101686"/>
            <a:ext cx="7061812" cy="3144386"/>
          </a:xfrm>
          <a:prstGeom prst="roundRect">
            <a:avLst>
              <a:gd name="adj" fmla="val 2273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5D88CA6-326C-2856-7282-937BC7F96609}"/>
              </a:ext>
            </a:extLst>
          </p:cNvPr>
          <p:cNvSpPr/>
          <p:nvPr userDrawn="1"/>
        </p:nvSpPr>
        <p:spPr>
          <a:xfrm>
            <a:off x="4858438" y="4407677"/>
            <a:ext cx="7061812" cy="1559705"/>
          </a:xfrm>
          <a:prstGeom prst="roundRect">
            <a:avLst>
              <a:gd name="adj" fmla="val 4323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AD3D4D-2472-4C3E-2357-6FB7208F0F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03804" y="2340653"/>
            <a:ext cx="5567680" cy="666451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Emphasis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C010468-42F2-20DD-DC17-179996B4AB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6444" y="4526844"/>
            <a:ext cx="6502400" cy="1320800"/>
          </a:xfrm>
        </p:spPr>
        <p:txBody>
          <a:bodyPr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753908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,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4871A-31C3-6EAF-BA1A-98304AA25469}"/>
              </a:ext>
            </a:extLst>
          </p:cNvPr>
          <p:cNvSpPr/>
          <p:nvPr userDrawn="1"/>
        </p:nvSpPr>
        <p:spPr>
          <a:xfrm>
            <a:off x="8456595" y="1588761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60E006-FE59-5988-170F-25ABE1AD1EDA}"/>
              </a:ext>
            </a:extLst>
          </p:cNvPr>
          <p:cNvSpPr/>
          <p:nvPr userDrawn="1"/>
        </p:nvSpPr>
        <p:spPr>
          <a:xfrm>
            <a:off x="4750566" y="1604946"/>
            <a:ext cx="3304601" cy="1643337"/>
          </a:xfrm>
          <a:prstGeom prst="roundRect">
            <a:avLst>
              <a:gd name="adj" fmla="val 506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03627E-E0B1-F9C7-6156-45D2223632BA}"/>
              </a:ext>
            </a:extLst>
          </p:cNvPr>
          <p:cNvSpPr/>
          <p:nvPr userDrawn="1"/>
        </p:nvSpPr>
        <p:spPr>
          <a:xfrm>
            <a:off x="4750566" y="3625902"/>
            <a:ext cx="7060434" cy="1643337"/>
          </a:xfrm>
          <a:prstGeom prst="roundRect">
            <a:avLst>
              <a:gd name="adj" fmla="val 651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FA3CB9-58EF-474B-6707-4FDE1EC759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9188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C88652C-F628-53A1-441C-3CDE70BC5E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5021" y="1801035"/>
            <a:ext cx="2943225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6AE396D-3616-88A3-5D1F-45DE48E8AED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31254" y="3798282"/>
            <a:ext cx="6699058" cy="12985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854969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2400" b="1" cap="none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CAFF1-C090-0E03-5F40-98BDB6E43E39}"/>
              </a:ext>
            </a:extLst>
          </p:cNvPr>
          <p:cNvSpPr txBox="1"/>
          <p:nvPr userDrawn="1"/>
        </p:nvSpPr>
        <p:spPr>
          <a:xfrm>
            <a:off x="3719620" y="1639884"/>
            <a:ext cx="506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CB177-CEB0-3E66-4A3E-4C73AA43EB79}"/>
              </a:ext>
            </a:extLst>
          </p:cNvPr>
          <p:cNvSpPr txBox="1"/>
          <p:nvPr userDrawn="1"/>
        </p:nvSpPr>
        <p:spPr>
          <a:xfrm flipH="1">
            <a:off x="11430000" y="3818126"/>
            <a:ext cx="761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accent2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none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ext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47DC2601-ED5C-1DFC-482F-2E12C8C8C50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271016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52A614F-8C99-5051-EE08-5D12380DFD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71016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5" name="Picture Placeholder 16">
            <a:extLst>
              <a:ext uri="{FF2B5EF4-FFF2-40B4-BE49-F238E27FC236}">
                <a16:creationId xmlns:a16="http://schemas.microsoft.com/office/drawing/2014/main" id="{05115816-1A4F-825E-0879-4CEE89A9EF5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828288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CE2E45B-A2D4-287E-FA8E-94DC270B9A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28288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39" name="Picture Placeholder 16">
            <a:extLst>
              <a:ext uri="{FF2B5EF4-FFF2-40B4-BE49-F238E27FC236}">
                <a16:creationId xmlns:a16="http://schemas.microsoft.com/office/drawing/2014/main" id="{B32EA54C-FAA4-B3AE-0BFE-F9D9560EC8D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828288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1E4DACDB-AC58-1FAA-DEB0-C8EB5BA74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28288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BADE693B-6D7D-950E-A101-6D15568C68D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33744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C71C3C7C-D2FE-A0A1-52D3-22DA57DC13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33744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1B27F775-5634-64EA-1422-43FD273111F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6333744" y="410565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58F33F0B-314E-35D2-83FC-618AC1BC21A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33744" y="575157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Picture Placeholder 16">
            <a:extLst>
              <a:ext uri="{FF2B5EF4-FFF2-40B4-BE49-F238E27FC236}">
                <a16:creationId xmlns:a16="http://schemas.microsoft.com/office/drawing/2014/main" id="{D7CB45BC-2F1F-24E1-97FD-14D154D5DA1D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8891016" y="4129024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23704FF5-D060-D305-CDC9-08FCBA40E1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91016" y="577494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1" name="Picture Placeholder 16">
            <a:extLst>
              <a:ext uri="{FF2B5EF4-FFF2-40B4-BE49-F238E27FC236}">
                <a16:creationId xmlns:a16="http://schemas.microsoft.com/office/drawing/2014/main" id="{890067A8-0912-6B15-1452-29C65A5E46DC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891016" y="1545336"/>
            <a:ext cx="2029968" cy="1828800"/>
          </a:xfrm>
          <a:solidFill>
            <a:schemeClr val="bg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222D4E96-73DB-56C8-4B6E-2AC4BCE3657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9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none" spc="2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041E-44A2-9B3C-9A81-95106952D43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00911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ABA860B-0033-A7E7-5EB8-358566DAEC8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116484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1BD822-FDA6-D3EA-170D-BA6DAAB6E7D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32057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65141E6-F817-A3F0-7D7B-4E783326494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547630" y="3017520"/>
            <a:ext cx="1993392" cy="557784"/>
          </a:xfrm>
          <a:prstGeom prst="roundRect">
            <a:avLst>
              <a:gd name="adj" fmla="val 8114"/>
            </a:avLst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none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Mmm</a:t>
            </a:r>
            <a:r>
              <a:rPr lang="en-US" dirty="0"/>
              <a:t> 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Notehu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/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05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-&gt; Note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D27F1E-E507-E268-A319-7A3156A02366}"/>
              </a:ext>
            </a:extLst>
          </p:cNvPr>
          <p:cNvSpPr/>
          <p:nvPr userDrawn="1"/>
        </p:nvSpPr>
        <p:spPr>
          <a:xfrm>
            <a:off x="348870" y="3362823"/>
            <a:ext cx="1162365" cy="116236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0D364C-34B5-F9F3-083A-49D5D090A175}"/>
              </a:ext>
            </a:extLst>
          </p:cNvPr>
          <p:cNvSpPr/>
          <p:nvPr userDrawn="1"/>
        </p:nvSpPr>
        <p:spPr>
          <a:xfrm>
            <a:off x="10619843" y="3362823"/>
            <a:ext cx="1162365" cy="1162365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AD0E9866-D72E-2617-7282-FBC1BFFF27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5925" y="3256500"/>
            <a:ext cx="1728729" cy="14412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29873D-EF4A-A1B3-9C61-7ECA575B6194}"/>
              </a:ext>
            </a:extLst>
          </p:cNvPr>
          <p:cNvSpPr/>
          <p:nvPr userDrawn="1"/>
        </p:nvSpPr>
        <p:spPr>
          <a:xfrm>
            <a:off x="6370879" y="3061376"/>
            <a:ext cx="1765259" cy="17652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C53A67-0426-C5D6-0916-82027433059C}"/>
              </a:ext>
            </a:extLst>
          </p:cNvPr>
          <p:cNvSpPr/>
          <p:nvPr userDrawn="1"/>
        </p:nvSpPr>
        <p:spPr>
          <a:xfrm>
            <a:off x="4101909" y="3061376"/>
            <a:ext cx="1765259" cy="1765259"/>
          </a:xfrm>
          <a:prstGeom prst="ellipse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9" name="Picture 8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B3087F9B-3FFF-3307-11A6-A135CCDAFE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96367" y="3256500"/>
            <a:ext cx="1375012" cy="137501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BED63A-043E-8D73-3EFA-75AF60B7EA13}"/>
              </a:ext>
            </a:extLst>
          </p:cNvPr>
          <p:cNvSpPr/>
          <p:nvPr userDrawn="1"/>
        </p:nvSpPr>
        <p:spPr>
          <a:xfrm>
            <a:off x="2435833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text, sign, tableware&#10;&#10;Description automatically generated">
            <a:extLst>
              <a:ext uri="{FF2B5EF4-FFF2-40B4-BE49-F238E27FC236}">
                <a16:creationId xmlns:a16="http://schemas.microsoft.com/office/drawing/2014/main" id="{F49F5CAB-DB44-58E1-FFF1-66153179AF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214" y="2363319"/>
            <a:ext cx="875113" cy="436932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747E18-21B5-1F55-AB2A-D5EC8A56D7D4}"/>
              </a:ext>
            </a:extLst>
          </p:cNvPr>
          <p:cNvSpPr/>
          <p:nvPr userDrawn="1"/>
        </p:nvSpPr>
        <p:spPr>
          <a:xfrm>
            <a:off x="8621417" y="1845455"/>
            <a:ext cx="1162365" cy="4197101"/>
          </a:xfrm>
          <a:prstGeom prst="roundRect">
            <a:avLst>
              <a:gd name="adj" fmla="val 1804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CA0331B-8BB6-3CB3-D78A-3BDBDA05400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82707" y="3293410"/>
            <a:ext cx="894126" cy="50071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BAA1169-C76A-CEB3-F959-856AC0E953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8638" y="4287279"/>
            <a:ext cx="522264" cy="354976"/>
          </a:xfrm>
          <a:prstGeom prst="rect">
            <a:avLst/>
          </a:prstGeom>
        </p:spPr>
      </p:pic>
      <p:pic>
        <p:nvPicPr>
          <p:cNvPr id="15" name="Picture 2" descr="AWS Community Day Midwest | Columbus - 2022">
            <a:extLst>
              <a:ext uri="{FF2B5EF4-FFF2-40B4-BE49-F238E27FC236}">
                <a16:creationId xmlns:a16="http://schemas.microsoft.com/office/drawing/2014/main" id="{E112E756-98AD-8F2F-4C0D-DE50C99F83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32" y="3172490"/>
            <a:ext cx="984680" cy="59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0648E5B1-8BCA-F085-A602-0710CBAD89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81" y="2345787"/>
            <a:ext cx="819894" cy="23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nowflake Cloud Data Platform - Newcomp Analytics">
            <a:extLst>
              <a:ext uri="{FF2B5EF4-FFF2-40B4-BE49-F238E27FC236}">
                <a16:creationId xmlns:a16="http://schemas.microsoft.com/office/drawing/2014/main" id="{A6710A6D-0DE2-05EE-EF3F-9074E207F4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882" y="4344901"/>
            <a:ext cx="1042944" cy="2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-Shape 17">
            <a:extLst>
              <a:ext uri="{FF2B5EF4-FFF2-40B4-BE49-F238E27FC236}">
                <a16:creationId xmlns:a16="http://schemas.microsoft.com/office/drawing/2014/main" id="{66E8E0DD-5966-CAEB-D9A0-3C35A517EC1D}"/>
              </a:ext>
            </a:extLst>
          </p:cNvPr>
          <p:cNvSpPr/>
          <p:nvPr userDrawn="1"/>
        </p:nvSpPr>
        <p:spPr>
          <a:xfrm rot="13500000">
            <a:off x="2009782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8106423-FC79-9973-1B16-BFB39240577D}"/>
              </a:ext>
            </a:extLst>
          </p:cNvPr>
          <p:cNvSpPr/>
          <p:nvPr userDrawn="1"/>
        </p:nvSpPr>
        <p:spPr>
          <a:xfrm rot="13500000">
            <a:off x="3807984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EEA707D-663A-9F69-ED53-E6D9A71FCEAF}"/>
              </a:ext>
            </a:extLst>
          </p:cNvPr>
          <p:cNvSpPr/>
          <p:nvPr userDrawn="1"/>
        </p:nvSpPr>
        <p:spPr>
          <a:xfrm rot="13500000">
            <a:off x="603435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88695374-A85E-00A3-2ECF-C1F0FA19BE0D}"/>
              </a:ext>
            </a:extLst>
          </p:cNvPr>
          <p:cNvSpPr/>
          <p:nvPr userDrawn="1"/>
        </p:nvSpPr>
        <p:spPr>
          <a:xfrm rot="13500000">
            <a:off x="8288081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987B38DD-81E0-9DB6-BF72-54263B22D498}"/>
              </a:ext>
            </a:extLst>
          </p:cNvPr>
          <p:cNvSpPr/>
          <p:nvPr userDrawn="1"/>
        </p:nvSpPr>
        <p:spPr>
          <a:xfrm rot="13500000">
            <a:off x="9950743" y="3882356"/>
            <a:ext cx="123298" cy="123298"/>
          </a:xfrm>
          <a:prstGeom prst="corner">
            <a:avLst>
              <a:gd name="adj1" fmla="val 35911"/>
              <a:gd name="adj2" fmla="val 335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7FC631-FA1F-B9FC-B010-178DB5527E98}"/>
              </a:ext>
            </a:extLst>
          </p:cNvPr>
          <p:cNvSpPr txBox="1"/>
          <p:nvPr userDrawn="1"/>
        </p:nvSpPr>
        <p:spPr>
          <a:xfrm>
            <a:off x="4250517" y="489155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NOTECARD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664CD1-A39D-2E88-224E-84708DD9C5CE}"/>
              </a:ext>
            </a:extLst>
          </p:cNvPr>
          <p:cNvSpPr txBox="1"/>
          <p:nvPr userDrawn="1"/>
        </p:nvSpPr>
        <p:spPr>
          <a:xfrm>
            <a:off x="6624970" y="489155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NOTEHUB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E7428-B243-FD58-15AF-CD0C7FEBA098}"/>
              </a:ext>
            </a:extLst>
          </p:cNvPr>
          <p:cNvSpPr txBox="1"/>
          <p:nvPr userDrawn="1"/>
        </p:nvSpPr>
        <p:spPr>
          <a:xfrm>
            <a:off x="2442911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406AA3-F797-320A-3855-DD98E94A6459}"/>
              </a:ext>
            </a:extLst>
          </p:cNvPr>
          <p:cNvSpPr txBox="1"/>
          <p:nvPr userDrawn="1"/>
        </p:nvSpPr>
        <p:spPr>
          <a:xfrm>
            <a:off x="8628495" y="513541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rPr>
              <a:t>AND MORE</a:t>
            </a:r>
          </a:p>
        </p:txBody>
      </p:sp>
      <p:pic>
        <p:nvPicPr>
          <p:cNvPr id="27" name="Picture 6" descr="598-GDM47RLLDBLK 54&quot; Two Section Glass Door Merchandiser, (2) Sliding Doors, 115v">
            <a:extLst>
              <a:ext uri="{FF2B5EF4-FFF2-40B4-BE49-F238E27FC236}">
                <a16:creationId xmlns:a16="http://schemas.microsoft.com/office/drawing/2014/main" id="{FC2A9DEA-F3EB-A2BF-2203-41BC34627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400" b="94200" l="10000" r="90000">
                        <a14:foregroundMark x1="18100" y1="11600" x2="35000" y2="6800"/>
                        <a14:foregroundMark x1="35000" y1="6800" x2="49600" y2="7400"/>
                        <a14:foregroundMark x1="17700" y1="9500" x2="18100" y2="4500"/>
                        <a14:foregroundMark x1="20400" y1="8000" x2="36900" y2="10200"/>
                        <a14:foregroundMark x1="36900" y1="10200" x2="70400" y2="7100"/>
                        <a14:foregroundMark x1="70400" y1="7100" x2="62900" y2="3400"/>
                        <a14:foregroundMark x1="33500" y1="3800" x2="29900" y2="4100"/>
                        <a14:foregroundMark x1="34200" y1="3400" x2="31500" y2="3700"/>
                        <a14:foregroundMark x1="48000" y1="89400" x2="70200" y2="90600"/>
                        <a14:foregroundMark x1="70200" y1="90600" x2="73500" y2="88400"/>
                        <a14:foregroundMark x1="71100" y1="92800" x2="58500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5089" y="3002394"/>
            <a:ext cx="1889157" cy="188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C855B72D-3D17-EDAA-AF7C-0965BCE48E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  <p:pic>
        <p:nvPicPr>
          <p:cNvPr id="31" name="Picture 30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A446AA01-D938-5316-E765-467B1DBAC9E8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690162" y="3380660"/>
            <a:ext cx="1126690" cy="11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709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aphicFrame>
        <p:nvGraphicFramePr>
          <p:cNvPr id="198" name="Chart 197">
            <a:extLst>
              <a:ext uri="{FF2B5EF4-FFF2-40B4-BE49-F238E27FC236}">
                <a16:creationId xmlns:a16="http://schemas.microsoft.com/office/drawing/2014/main" id="{D5696618-E555-6922-CC4F-6ADE699828D7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25112153"/>
              </p:ext>
            </p:extLst>
          </p:nvPr>
        </p:nvGraphicFramePr>
        <p:xfrm>
          <a:off x="596068" y="2288836"/>
          <a:ext cx="11882803" cy="376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67AC4C9D-A3C7-1F2C-116F-A8D714ABED70}"/>
              </a:ext>
            </a:extLst>
          </p:cNvPr>
          <p:cNvSpPr txBox="1"/>
          <p:nvPr userDrawn="1"/>
        </p:nvSpPr>
        <p:spPr>
          <a:xfrm>
            <a:off x="10629" y="4026994"/>
            <a:ext cx="6168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Project Start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0ECC24B-F05F-4538-16E7-2D9240040E26}"/>
              </a:ext>
            </a:extLst>
          </p:cNvPr>
          <p:cNvSpPr txBox="1"/>
          <p:nvPr userDrawn="1"/>
        </p:nvSpPr>
        <p:spPr>
          <a:xfrm>
            <a:off x="383480" y="1696584"/>
            <a:ext cx="8353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Pick a carrier, get a SIM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AF98B1E-200D-174C-32D9-F72A52015CDA}"/>
              </a:ext>
            </a:extLst>
          </p:cNvPr>
          <p:cNvSpPr txBox="1"/>
          <p:nvPr userDrawn="1"/>
        </p:nvSpPr>
        <p:spPr>
          <a:xfrm>
            <a:off x="800894" y="1918805"/>
            <a:ext cx="8430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Evaluate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modem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FCC581-3762-41EB-E5B4-F9B33B295387}"/>
              </a:ext>
            </a:extLst>
          </p:cNvPr>
          <p:cNvSpPr txBox="1"/>
          <p:nvPr userDrawn="1"/>
        </p:nvSpPr>
        <p:spPr>
          <a:xfrm>
            <a:off x="2089665" y="1883471"/>
            <a:ext cx="8629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800" kern="0" baseline="3000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 PCB;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deploy 10-unit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760CB5C-ADB3-B17A-1E5A-2C5093C3C9F7}"/>
              </a:ext>
            </a:extLst>
          </p:cNvPr>
          <p:cNvSpPr txBox="1"/>
          <p:nvPr userDrawn="1"/>
        </p:nvSpPr>
        <p:spPr>
          <a:xfrm>
            <a:off x="3444429" y="1944591"/>
            <a:ext cx="97409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2nd PCB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spin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2E3BA909-6261-40F2-B37F-B4DF9E743B07}"/>
              </a:ext>
            </a:extLst>
          </p:cNvPr>
          <p:cNvSpPr txBox="1"/>
          <p:nvPr userDrawn="1"/>
        </p:nvSpPr>
        <p:spPr>
          <a:xfrm>
            <a:off x="4924751" y="1941557"/>
            <a:ext cx="1173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Negotiate with Carrier and IoT Platform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DD50B42-607F-19F5-FCEA-EEF89EA9CEA5}"/>
              </a:ext>
            </a:extLst>
          </p:cNvPr>
          <p:cNvSpPr txBox="1"/>
          <p:nvPr userDrawn="1"/>
        </p:nvSpPr>
        <p:spPr>
          <a:xfrm>
            <a:off x="4141918" y="1843493"/>
            <a:ext cx="82014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Cloud app</a:t>
            </a:r>
            <a:b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development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C0C0F86-437E-3349-BC30-094F84C17815}"/>
              </a:ext>
            </a:extLst>
          </p:cNvPr>
          <p:cNvSpPr txBox="1"/>
          <p:nvPr userDrawn="1"/>
        </p:nvSpPr>
        <p:spPr>
          <a:xfrm>
            <a:off x="5999816" y="1712739"/>
            <a:ext cx="10872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Carrier’s device certification process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5DCBC8F-89F9-4D3F-3878-834CC710A220}"/>
              </a:ext>
            </a:extLst>
          </p:cNvPr>
          <p:cNvSpPr txBox="1"/>
          <p:nvPr userDrawn="1"/>
        </p:nvSpPr>
        <p:spPr>
          <a:xfrm>
            <a:off x="6702738" y="2044655"/>
            <a:ext cx="11981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Security &amp; reliability issues; major PCB and firmware rework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0E9038F-3CDE-C17E-2322-B1D65F9CB80B}"/>
              </a:ext>
            </a:extLst>
          </p:cNvPr>
          <p:cNvSpPr txBox="1"/>
          <p:nvPr userDrawn="1"/>
        </p:nvSpPr>
        <p:spPr>
          <a:xfrm>
            <a:off x="9221929" y="1915733"/>
            <a:ext cx="9408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Try to fix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unit economics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for scale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1612840-42B2-4932-729E-42E5C0B5C2E8}"/>
              </a:ext>
            </a:extLst>
          </p:cNvPr>
          <p:cNvSpPr txBox="1"/>
          <p:nvPr userDrawn="1"/>
        </p:nvSpPr>
        <p:spPr>
          <a:xfrm>
            <a:off x="1574226" y="1381945"/>
            <a:ext cx="11068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Pick an </a:t>
            </a:r>
            <a:b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D746FF"/>
                </a:solidFill>
                <a:latin typeface="Atkinson Hyperlegible" pitchFamily="2" charset="77"/>
                <a:cs typeface="Arial"/>
                <a:sym typeface="Arial"/>
              </a:rPr>
              <a:t>IoT Platform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48A9D8E-B718-5533-DFDD-A9A2178889F8}"/>
              </a:ext>
            </a:extLst>
          </p:cNvPr>
          <p:cNvSpPr txBox="1"/>
          <p:nvPr userDrawn="1"/>
        </p:nvSpPr>
        <p:spPr>
          <a:xfrm>
            <a:off x="7678173" y="1726087"/>
            <a:ext cx="140983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Try to bring work in-house; can’t hire talent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E583E2B-ED03-5560-9BB1-5F00AF179ED3}"/>
              </a:ext>
            </a:extLst>
          </p:cNvPr>
          <p:cNvSpPr txBox="1"/>
          <p:nvPr userDrawn="1"/>
        </p:nvSpPr>
        <p:spPr>
          <a:xfrm>
            <a:off x="11030359" y="1901396"/>
            <a:ext cx="8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b="1" kern="0" dirty="0">
                <a:solidFill>
                  <a:srgbClr val="FE114B"/>
                </a:solidFill>
                <a:latin typeface="Atkinson Hyperlegible" pitchFamily="2" charset="77"/>
                <a:cs typeface="Arial"/>
                <a:sym typeface="Arial"/>
              </a:rPr>
              <a:t>PROJECT STALLS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E6B22903-CFC9-B22A-A640-5A66FE79DA91}"/>
              </a:ext>
            </a:extLst>
          </p:cNvPr>
          <p:cNvSpPr txBox="1"/>
          <p:nvPr userDrawn="1"/>
        </p:nvSpPr>
        <p:spPr>
          <a:xfrm>
            <a:off x="5756811" y="6028839"/>
            <a:ext cx="775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 10k+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2A8425C-2AF0-65B0-2366-14E3B2A5D178}"/>
              </a:ext>
            </a:extLst>
          </p:cNvPr>
          <p:cNvSpPr txBox="1"/>
          <p:nvPr userDrawn="1"/>
        </p:nvSpPr>
        <p:spPr>
          <a:xfrm>
            <a:off x="600593" y="6012538"/>
            <a:ext cx="7229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Get Notecard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10CEF22-4DED-2A6B-9E13-27EBE9B9C2C5}"/>
              </a:ext>
            </a:extLst>
          </p:cNvPr>
          <p:cNvSpPr txBox="1"/>
          <p:nvPr userDrawn="1"/>
        </p:nvSpPr>
        <p:spPr>
          <a:xfrm>
            <a:off x="1325593" y="5988776"/>
            <a:ext cx="85693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Build &amp; demo pilot device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A882794-63C3-AA49-E5C0-833F988C2010}"/>
              </a:ext>
            </a:extLst>
          </p:cNvPr>
          <p:cNvSpPr txBox="1"/>
          <p:nvPr userDrawn="1"/>
        </p:nvSpPr>
        <p:spPr>
          <a:xfrm>
            <a:off x="2232364" y="5977172"/>
            <a:ext cx="108170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</a:t>
            </a:r>
            <a:r>
              <a:rPr lang="en-US" sz="1000" kern="0" baseline="3000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st</a:t>
            </a: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 PCB; 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10-unit pilot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2739288-6D89-2144-1FCA-CBF7795B46D1}"/>
              </a:ext>
            </a:extLst>
          </p:cNvPr>
          <p:cNvSpPr txBox="1"/>
          <p:nvPr userDrawn="1"/>
        </p:nvSpPr>
        <p:spPr>
          <a:xfrm>
            <a:off x="3290131" y="6000902"/>
            <a:ext cx="7281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Deploy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100-unit</a:t>
            </a:r>
            <a:b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pilot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4F8105E-18D6-4C4E-AD5A-627C7375BAF8}"/>
              </a:ext>
            </a:extLst>
          </p:cNvPr>
          <p:cNvSpPr txBox="1"/>
          <p:nvPr userDrawn="1"/>
        </p:nvSpPr>
        <p:spPr>
          <a:xfrm>
            <a:off x="4887714" y="5983198"/>
            <a:ext cx="86918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3FF6AE"/>
                </a:solidFill>
                <a:latin typeface="Atkinson Hyperlegible" pitchFamily="2" charset="77"/>
                <a:cs typeface="Arial"/>
                <a:sym typeface="Arial"/>
              </a:rPr>
              <a:t>2nd PCB spin; deploy first 1K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935FB5-F3A1-E02F-53ED-90F237C224D6}"/>
              </a:ext>
            </a:extLst>
          </p:cNvPr>
          <p:cNvSpPr txBox="1"/>
          <p:nvPr userDrawn="1"/>
        </p:nvSpPr>
        <p:spPr>
          <a:xfrm>
            <a:off x="2898151" y="1570000"/>
            <a:ext cx="8780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Cellular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firmware</a:t>
            </a:r>
            <a:b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</a:br>
            <a:r>
              <a:rPr lang="en-US" sz="800" kern="0" dirty="0">
                <a:solidFill>
                  <a:srgbClr val="FEBE00"/>
                </a:solidFill>
                <a:latin typeface="Atkinson Hyperlegible" pitchFamily="2" charset="77"/>
                <a:cs typeface="Arial"/>
                <a:sym typeface="Arial"/>
              </a:rPr>
              <a:t>rework</a:t>
            </a:r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5EB09511-552D-FAEE-F0DA-2A1F6A70F14E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118931" y="2598288"/>
            <a:ext cx="903791" cy="8269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29F74D69-EE1A-C0F8-8A11-5729A3D2AB67}"/>
              </a:ext>
            </a:extLst>
          </p:cNvPr>
          <p:cNvCxnSpPr>
            <a:cxnSpLocks/>
          </p:cNvCxnSpPr>
          <p:nvPr userDrawn="1"/>
        </p:nvCxnSpPr>
        <p:spPr>
          <a:xfrm>
            <a:off x="784807" y="2025029"/>
            <a:ext cx="0" cy="939732"/>
          </a:xfrm>
          <a:prstGeom prst="line">
            <a:avLst/>
          </a:pr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</p:cxnSp>
      <p:sp>
        <p:nvSpPr>
          <p:cNvPr id="221" name="Freeform 220">
            <a:extLst>
              <a:ext uri="{FF2B5EF4-FFF2-40B4-BE49-F238E27FC236}">
                <a16:creationId xmlns:a16="http://schemas.microsoft.com/office/drawing/2014/main" id="{948A444E-076E-80DD-F0EA-9F67AAFCD388}"/>
              </a:ext>
            </a:extLst>
          </p:cNvPr>
          <p:cNvSpPr/>
          <p:nvPr userDrawn="1"/>
        </p:nvSpPr>
        <p:spPr>
          <a:xfrm>
            <a:off x="918633" y="2215702"/>
            <a:ext cx="294151" cy="847413"/>
          </a:xfrm>
          <a:custGeom>
            <a:avLst/>
            <a:gdLst>
              <a:gd name="connsiteX0" fmla="*/ 0 w 425450"/>
              <a:gd name="connsiteY0" fmla="*/ 352425 h 352425"/>
              <a:gd name="connsiteX1" fmla="*/ 0 w 425450"/>
              <a:gd name="connsiteY1" fmla="*/ 31750 h 352425"/>
              <a:gd name="connsiteX2" fmla="*/ 425450 w 425450"/>
              <a:gd name="connsiteY2" fmla="*/ 31750 h 352425"/>
              <a:gd name="connsiteX3" fmla="*/ 425450 w 425450"/>
              <a:gd name="connsiteY3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450" h="352425">
                <a:moveTo>
                  <a:pt x="0" y="352425"/>
                </a:moveTo>
                <a:lnTo>
                  <a:pt x="0" y="31750"/>
                </a:lnTo>
                <a:lnTo>
                  <a:pt x="425450" y="31750"/>
                </a:lnTo>
                <a:lnTo>
                  <a:pt x="4254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2" name="Freeform 221">
            <a:extLst>
              <a:ext uri="{FF2B5EF4-FFF2-40B4-BE49-F238E27FC236}">
                <a16:creationId xmlns:a16="http://schemas.microsoft.com/office/drawing/2014/main" id="{616F216B-FDC7-C6D5-BEAB-E75949EF9F1D}"/>
              </a:ext>
            </a:extLst>
          </p:cNvPr>
          <p:cNvSpPr/>
          <p:nvPr userDrawn="1"/>
        </p:nvSpPr>
        <p:spPr>
          <a:xfrm>
            <a:off x="1292954" y="1728097"/>
            <a:ext cx="822060" cy="1101557"/>
          </a:xfrm>
          <a:custGeom>
            <a:avLst/>
            <a:gdLst>
              <a:gd name="connsiteX0" fmla="*/ 0 w 1025525"/>
              <a:gd name="connsiteY0" fmla="*/ 552450 h 552450"/>
              <a:gd name="connsiteX1" fmla="*/ 0 w 1025525"/>
              <a:gd name="connsiteY1" fmla="*/ 263525 h 552450"/>
              <a:gd name="connsiteX2" fmla="*/ 34925 w 1025525"/>
              <a:gd name="connsiteY2" fmla="*/ 263525 h 552450"/>
              <a:gd name="connsiteX3" fmla="*/ 1025525 w 1025525"/>
              <a:gd name="connsiteY3" fmla="*/ 263525 h 552450"/>
              <a:gd name="connsiteX4" fmla="*/ 1025525 w 1025525"/>
              <a:gd name="connsiteY4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5525" h="552450">
                <a:moveTo>
                  <a:pt x="0" y="552450"/>
                </a:moveTo>
                <a:lnTo>
                  <a:pt x="0" y="263525"/>
                </a:lnTo>
                <a:lnTo>
                  <a:pt x="34925" y="263525"/>
                </a:lnTo>
                <a:lnTo>
                  <a:pt x="1025525" y="263525"/>
                </a:lnTo>
                <a:lnTo>
                  <a:pt x="1025525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3" name="Freeform 222">
            <a:extLst>
              <a:ext uri="{FF2B5EF4-FFF2-40B4-BE49-F238E27FC236}">
                <a16:creationId xmlns:a16="http://schemas.microsoft.com/office/drawing/2014/main" id="{A074F324-92B2-ACB6-B820-AABFA649D179}"/>
              </a:ext>
            </a:extLst>
          </p:cNvPr>
          <p:cNvSpPr/>
          <p:nvPr userDrawn="1"/>
        </p:nvSpPr>
        <p:spPr>
          <a:xfrm>
            <a:off x="2141665" y="2312030"/>
            <a:ext cx="382057" cy="679042"/>
          </a:xfrm>
          <a:custGeom>
            <a:avLst/>
            <a:gdLst>
              <a:gd name="connsiteX0" fmla="*/ 0 w 1609725"/>
              <a:gd name="connsiteY0" fmla="*/ 336550 h 336550"/>
              <a:gd name="connsiteX1" fmla="*/ 0 w 1609725"/>
              <a:gd name="connsiteY1" fmla="*/ 85725 h 336550"/>
              <a:gd name="connsiteX2" fmla="*/ 1609725 w 1609725"/>
              <a:gd name="connsiteY2" fmla="*/ 85725 h 336550"/>
              <a:gd name="connsiteX3" fmla="*/ 1609725 w 1609725"/>
              <a:gd name="connsiteY3" fmla="*/ 0 h 336550"/>
              <a:gd name="connsiteX0" fmla="*/ 0 w 1609725"/>
              <a:gd name="connsiteY0" fmla="*/ 167442 h 167442"/>
              <a:gd name="connsiteX1" fmla="*/ 0 w 1609725"/>
              <a:gd name="connsiteY1" fmla="*/ 85725 h 167442"/>
              <a:gd name="connsiteX2" fmla="*/ 1609725 w 1609725"/>
              <a:gd name="connsiteY2" fmla="*/ 85725 h 167442"/>
              <a:gd name="connsiteX3" fmla="*/ 1609725 w 1609725"/>
              <a:gd name="connsiteY3" fmla="*/ 0 h 16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25" h="167442">
                <a:moveTo>
                  <a:pt x="0" y="167442"/>
                </a:moveTo>
                <a:lnTo>
                  <a:pt x="0" y="85725"/>
                </a:lnTo>
                <a:lnTo>
                  <a:pt x="1609725" y="85725"/>
                </a:lnTo>
                <a:lnTo>
                  <a:pt x="1609725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4" name="Freeform 223">
            <a:extLst>
              <a:ext uri="{FF2B5EF4-FFF2-40B4-BE49-F238E27FC236}">
                <a16:creationId xmlns:a16="http://schemas.microsoft.com/office/drawing/2014/main" id="{EEDF0D84-C9D4-B3BD-B33A-CAC66654C95F}"/>
              </a:ext>
            </a:extLst>
          </p:cNvPr>
          <p:cNvSpPr/>
          <p:nvPr userDrawn="1"/>
        </p:nvSpPr>
        <p:spPr>
          <a:xfrm>
            <a:off x="2915628" y="2291443"/>
            <a:ext cx="995098" cy="706225"/>
          </a:xfrm>
          <a:custGeom>
            <a:avLst/>
            <a:gdLst>
              <a:gd name="connsiteX0" fmla="*/ 0 w 2197100"/>
              <a:gd name="connsiteY0" fmla="*/ 311150 h 311150"/>
              <a:gd name="connsiteX1" fmla="*/ 0 w 2197100"/>
              <a:gd name="connsiteY1" fmla="*/ 196850 h 311150"/>
              <a:gd name="connsiteX2" fmla="*/ 2197100 w 2197100"/>
              <a:gd name="connsiteY2" fmla="*/ 196850 h 311150"/>
              <a:gd name="connsiteX3" fmla="*/ 2197100 w 2197100"/>
              <a:gd name="connsiteY3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7100" h="311150">
                <a:moveTo>
                  <a:pt x="0" y="311150"/>
                </a:moveTo>
                <a:lnTo>
                  <a:pt x="0" y="196850"/>
                </a:lnTo>
                <a:lnTo>
                  <a:pt x="2197100" y="196850"/>
                </a:lnTo>
                <a:lnTo>
                  <a:pt x="219710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5" name="Freeform 224">
            <a:extLst>
              <a:ext uri="{FF2B5EF4-FFF2-40B4-BE49-F238E27FC236}">
                <a16:creationId xmlns:a16="http://schemas.microsoft.com/office/drawing/2014/main" id="{A5DF237C-F655-BBFB-8096-FBE769908EAF}"/>
              </a:ext>
            </a:extLst>
          </p:cNvPr>
          <p:cNvSpPr/>
          <p:nvPr userDrawn="1"/>
        </p:nvSpPr>
        <p:spPr>
          <a:xfrm>
            <a:off x="2575412" y="2008933"/>
            <a:ext cx="753928" cy="990015"/>
          </a:xfrm>
          <a:custGeom>
            <a:avLst/>
            <a:gdLst>
              <a:gd name="connsiteX0" fmla="*/ 0 w 2051050"/>
              <a:gd name="connsiteY0" fmla="*/ 577850 h 577850"/>
              <a:gd name="connsiteX1" fmla="*/ 0 w 2051050"/>
              <a:gd name="connsiteY1" fmla="*/ 384175 h 577850"/>
              <a:gd name="connsiteX2" fmla="*/ 2051050 w 2051050"/>
              <a:gd name="connsiteY2" fmla="*/ 384175 h 577850"/>
              <a:gd name="connsiteX3" fmla="*/ 2051050 w 2051050"/>
              <a:gd name="connsiteY3" fmla="*/ 0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577850">
                <a:moveTo>
                  <a:pt x="0" y="577850"/>
                </a:moveTo>
                <a:lnTo>
                  <a:pt x="0" y="384175"/>
                </a:lnTo>
                <a:lnTo>
                  <a:pt x="2051050" y="384175"/>
                </a:lnTo>
                <a:lnTo>
                  <a:pt x="2051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6" name="Freeform 225">
            <a:extLst>
              <a:ext uri="{FF2B5EF4-FFF2-40B4-BE49-F238E27FC236}">
                <a16:creationId xmlns:a16="http://schemas.microsoft.com/office/drawing/2014/main" id="{542EF17C-956D-9703-6875-74D678FFDE31}"/>
              </a:ext>
            </a:extLst>
          </p:cNvPr>
          <p:cNvSpPr/>
          <p:nvPr userDrawn="1"/>
        </p:nvSpPr>
        <p:spPr>
          <a:xfrm>
            <a:off x="6009414" y="2049367"/>
            <a:ext cx="575879" cy="904466"/>
          </a:xfrm>
          <a:custGeom>
            <a:avLst/>
            <a:gdLst>
              <a:gd name="connsiteX0" fmla="*/ 0 w 781050"/>
              <a:gd name="connsiteY0" fmla="*/ 549275 h 549275"/>
              <a:gd name="connsiteX1" fmla="*/ 0 w 781050"/>
              <a:gd name="connsiteY1" fmla="*/ 488950 h 549275"/>
              <a:gd name="connsiteX2" fmla="*/ 168275 w 781050"/>
              <a:gd name="connsiteY2" fmla="*/ 488950 h 549275"/>
              <a:gd name="connsiteX3" fmla="*/ 168275 w 781050"/>
              <a:gd name="connsiteY3" fmla="*/ 279400 h 549275"/>
              <a:gd name="connsiteX4" fmla="*/ 781050 w 781050"/>
              <a:gd name="connsiteY4" fmla="*/ 279400 h 549275"/>
              <a:gd name="connsiteX5" fmla="*/ 781050 w 781050"/>
              <a:gd name="connsiteY5" fmla="*/ 0 h 54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549275">
                <a:moveTo>
                  <a:pt x="0" y="549275"/>
                </a:moveTo>
                <a:lnTo>
                  <a:pt x="0" y="488950"/>
                </a:lnTo>
                <a:lnTo>
                  <a:pt x="168275" y="488950"/>
                </a:lnTo>
                <a:lnTo>
                  <a:pt x="168275" y="279400"/>
                </a:lnTo>
                <a:lnTo>
                  <a:pt x="781050" y="279400"/>
                </a:lnTo>
                <a:lnTo>
                  <a:pt x="7810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7" name="Freeform 226">
            <a:extLst>
              <a:ext uri="{FF2B5EF4-FFF2-40B4-BE49-F238E27FC236}">
                <a16:creationId xmlns:a16="http://schemas.microsoft.com/office/drawing/2014/main" id="{91B961FE-099F-E441-6BBF-D07D211E9D22}"/>
              </a:ext>
            </a:extLst>
          </p:cNvPr>
          <p:cNvSpPr/>
          <p:nvPr userDrawn="1"/>
        </p:nvSpPr>
        <p:spPr>
          <a:xfrm flipH="1">
            <a:off x="7273336" y="2458182"/>
            <a:ext cx="787393" cy="549275"/>
          </a:xfrm>
          <a:custGeom>
            <a:avLst/>
            <a:gdLst>
              <a:gd name="connsiteX0" fmla="*/ 0 w 1162050"/>
              <a:gd name="connsiteY0" fmla="*/ 234950 h 234950"/>
              <a:gd name="connsiteX1" fmla="*/ 0 w 1162050"/>
              <a:gd name="connsiteY1" fmla="*/ 28575 h 234950"/>
              <a:gd name="connsiteX2" fmla="*/ 1162050 w 1162050"/>
              <a:gd name="connsiteY2" fmla="*/ 28575 h 234950"/>
              <a:gd name="connsiteX3" fmla="*/ 1162050 w 1162050"/>
              <a:gd name="connsiteY3" fmla="*/ 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234950">
                <a:moveTo>
                  <a:pt x="0" y="234950"/>
                </a:moveTo>
                <a:lnTo>
                  <a:pt x="0" y="28575"/>
                </a:lnTo>
                <a:lnTo>
                  <a:pt x="1162050" y="28575"/>
                </a:lnTo>
                <a:lnTo>
                  <a:pt x="1162050" y="0"/>
                </a:lnTo>
              </a:path>
            </a:pathLst>
          </a:custGeom>
          <a:noFill/>
          <a:ln w="9525" cap="flat" cmpd="sng" algn="ctr">
            <a:solidFill>
              <a:srgbClr val="FE114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8" name="Freeform 227">
            <a:extLst>
              <a:ext uri="{FF2B5EF4-FFF2-40B4-BE49-F238E27FC236}">
                <a16:creationId xmlns:a16="http://schemas.microsoft.com/office/drawing/2014/main" id="{4513F0F3-C1B6-1DF4-543A-0D7D134E7C66}"/>
              </a:ext>
            </a:extLst>
          </p:cNvPr>
          <p:cNvSpPr/>
          <p:nvPr userDrawn="1"/>
        </p:nvSpPr>
        <p:spPr>
          <a:xfrm flipH="1">
            <a:off x="9716779" y="2345136"/>
            <a:ext cx="884148" cy="618280"/>
          </a:xfrm>
          <a:custGeom>
            <a:avLst/>
            <a:gdLst>
              <a:gd name="connsiteX0" fmla="*/ 0 w 1949450"/>
              <a:gd name="connsiteY0" fmla="*/ 330200 h 330200"/>
              <a:gd name="connsiteX1" fmla="*/ 0 w 1949450"/>
              <a:gd name="connsiteY1" fmla="*/ 231775 h 330200"/>
              <a:gd name="connsiteX2" fmla="*/ 1949450 w 1949450"/>
              <a:gd name="connsiteY2" fmla="*/ 231775 h 330200"/>
              <a:gd name="connsiteX3" fmla="*/ 1949450 w 1949450"/>
              <a:gd name="connsiteY3" fmla="*/ 203200 h 330200"/>
              <a:gd name="connsiteX4" fmla="*/ 1949450 w 1949450"/>
              <a:gd name="connsiteY4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450" h="330200">
                <a:moveTo>
                  <a:pt x="0" y="330200"/>
                </a:moveTo>
                <a:lnTo>
                  <a:pt x="0" y="231775"/>
                </a:lnTo>
                <a:lnTo>
                  <a:pt x="1949450" y="231775"/>
                </a:lnTo>
                <a:lnTo>
                  <a:pt x="1949450" y="203200"/>
                </a:lnTo>
                <a:lnTo>
                  <a:pt x="1949450" y="0"/>
                </a:lnTo>
              </a:path>
            </a:pathLst>
          </a:custGeom>
          <a:noFill/>
          <a:ln w="9525" cap="flat" cmpd="sng" algn="ctr">
            <a:solidFill>
              <a:srgbClr val="D746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29" name="Freeform 228">
            <a:extLst>
              <a:ext uri="{FF2B5EF4-FFF2-40B4-BE49-F238E27FC236}">
                <a16:creationId xmlns:a16="http://schemas.microsoft.com/office/drawing/2014/main" id="{8427805D-3A19-57F7-7515-EBC8CC2AE689}"/>
              </a:ext>
            </a:extLst>
          </p:cNvPr>
          <p:cNvSpPr/>
          <p:nvPr userDrawn="1"/>
        </p:nvSpPr>
        <p:spPr>
          <a:xfrm>
            <a:off x="4472470" y="5286467"/>
            <a:ext cx="1649376" cy="660884"/>
          </a:xfrm>
          <a:custGeom>
            <a:avLst/>
            <a:gdLst>
              <a:gd name="connsiteX0" fmla="*/ 0 w 3975100"/>
              <a:gd name="connsiteY0" fmla="*/ 0 h 311150"/>
              <a:gd name="connsiteX1" fmla="*/ 0 w 3975100"/>
              <a:gd name="connsiteY1" fmla="*/ 66675 h 311150"/>
              <a:gd name="connsiteX2" fmla="*/ 3975100 w 3975100"/>
              <a:gd name="connsiteY2" fmla="*/ 66675 h 311150"/>
              <a:gd name="connsiteX3" fmla="*/ 3975100 w 3975100"/>
              <a:gd name="connsiteY3" fmla="*/ 117475 h 311150"/>
              <a:gd name="connsiteX4" fmla="*/ 3975100 w 3975100"/>
              <a:gd name="connsiteY4" fmla="*/ 31115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100" h="311150">
                <a:moveTo>
                  <a:pt x="0" y="0"/>
                </a:moveTo>
                <a:lnTo>
                  <a:pt x="0" y="66675"/>
                </a:lnTo>
                <a:lnTo>
                  <a:pt x="3975100" y="66675"/>
                </a:lnTo>
                <a:lnTo>
                  <a:pt x="3975100" y="117475"/>
                </a:lnTo>
                <a:lnTo>
                  <a:pt x="3975100" y="3111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0" name="Freeform 229">
            <a:extLst>
              <a:ext uri="{FF2B5EF4-FFF2-40B4-BE49-F238E27FC236}">
                <a16:creationId xmlns:a16="http://schemas.microsoft.com/office/drawing/2014/main" id="{773FF96B-1714-EC34-BAF6-A5D7CE33A3FA}"/>
              </a:ext>
            </a:extLst>
          </p:cNvPr>
          <p:cNvSpPr/>
          <p:nvPr userDrawn="1"/>
        </p:nvSpPr>
        <p:spPr>
          <a:xfrm>
            <a:off x="3293586" y="5292109"/>
            <a:ext cx="2033818" cy="645008"/>
          </a:xfrm>
          <a:custGeom>
            <a:avLst/>
            <a:gdLst>
              <a:gd name="connsiteX0" fmla="*/ 0 w 3317875"/>
              <a:gd name="connsiteY0" fmla="*/ 0 h 273050"/>
              <a:gd name="connsiteX1" fmla="*/ 0 w 3317875"/>
              <a:gd name="connsiteY1" fmla="*/ 76200 h 273050"/>
              <a:gd name="connsiteX2" fmla="*/ 31750 w 3317875"/>
              <a:gd name="connsiteY2" fmla="*/ 76200 h 273050"/>
              <a:gd name="connsiteX3" fmla="*/ 3317875 w 3317875"/>
              <a:gd name="connsiteY3" fmla="*/ 76200 h 273050"/>
              <a:gd name="connsiteX4" fmla="*/ 3317875 w 3317875"/>
              <a:gd name="connsiteY4" fmla="*/ 139700 h 273050"/>
              <a:gd name="connsiteX5" fmla="*/ 3317875 w 3317875"/>
              <a:gd name="connsiteY5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7875" h="273050">
                <a:moveTo>
                  <a:pt x="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317875" y="76200"/>
                </a:lnTo>
                <a:lnTo>
                  <a:pt x="3317875" y="139700"/>
                </a:lnTo>
                <a:lnTo>
                  <a:pt x="3317875" y="2730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1" name="Freeform 230">
            <a:extLst>
              <a:ext uri="{FF2B5EF4-FFF2-40B4-BE49-F238E27FC236}">
                <a16:creationId xmlns:a16="http://schemas.microsoft.com/office/drawing/2014/main" id="{F9EC5C60-B4A4-5581-09F1-9518731D0EE3}"/>
              </a:ext>
            </a:extLst>
          </p:cNvPr>
          <p:cNvSpPr/>
          <p:nvPr userDrawn="1"/>
        </p:nvSpPr>
        <p:spPr>
          <a:xfrm>
            <a:off x="1532185" y="5367333"/>
            <a:ext cx="2107637" cy="628737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650FBA9C-BC60-FE2F-C9E1-83EF8ED75E77}"/>
              </a:ext>
            </a:extLst>
          </p:cNvPr>
          <p:cNvSpPr/>
          <p:nvPr userDrawn="1"/>
        </p:nvSpPr>
        <p:spPr>
          <a:xfrm>
            <a:off x="1211397" y="5281759"/>
            <a:ext cx="1564899" cy="706314"/>
          </a:xfrm>
          <a:custGeom>
            <a:avLst/>
            <a:gdLst>
              <a:gd name="connsiteX0" fmla="*/ 0 w 1908175"/>
              <a:gd name="connsiteY0" fmla="*/ 0 h 273050"/>
              <a:gd name="connsiteX1" fmla="*/ 0 w 1908175"/>
              <a:gd name="connsiteY1" fmla="*/ 149225 h 273050"/>
              <a:gd name="connsiteX2" fmla="*/ 1908175 w 1908175"/>
              <a:gd name="connsiteY2" fmla="*/ 149225 h 273050"/>
              <a:gd name="connsiteX3" fmla="*/ 1908175 w 1908175"/>
              <a:gd name="connsiteY3" fmla="*/ 27305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175" h="273050">
                <a:moveTo>
                  <a:pt x="0" y="0"/>
                </a:moveTo>
                <a:lnTo>
                  <a:pt x="0" y="149225"/>
                </a:lnTo>
                <a:lnTo>
                  <a:pt x="1908175" y="149225"/>
                </a:lnTo>
                <a:lnTo>
                  <a:pt x="1908175" y="273050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3" name="Freeform 232">
            <a:extLst>
              <a:ext uri="{FF2B5EF4-FFF2-40B4-BE49-F238E27FC236}">
                <a16:creationId xmlns:a16="http://schemas.microsoft.com/office/drawing/2014/main" id="{1ECBAD42-EA40-E226-C20B-EBA41B6F1DBC}"/>
              </a:ext>
            </a:extLst>
          </p:cNvPr>
          <p:cNvSpPr/>
          <p:nvPr userDrawn="1"/>
        </p:nvSpPr>
        <p:spPr>
          <a:xfrm>
            <a:off x="865061" y="5098164"/>
            <a:ext cx="888999" cy="894359"/>
          </a:xfrm>
          <a:custGeom>
            <a:avLst/>
            <a:gdLst>
              <a:gd name="connsiteX0" fmla="*/ 0 w 917575"/>
              <a:gd name="connsiteY0" fmla="*/ 0 h 260350"/>
              <a:gd name="connsiteX1" fmla="*/ 0 w 917575"/>
              <a:gd name="connsiteY1" fmla="*/ 187325 h 260350"/>
              <a:gd name="connsiteX2" fmla="*/ 917575 w 917575"/>
              <a:gd name="connsiteY2" fmla="*/ 187325 h 260350"/>
              <a:gd name="connsiteX3" fmla="*/ 917575 w 917575"/>
              <a:gd name="connsiteY3" fmla="*/ 231775 h 260350"/>
              <a:gd name="connsiteX4" fmla="*/ 917575 w 917575"/>
              <a:gd name="connsiteY4" fmla="*/ 26035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75" h="260350">
                <a:moveTo>
                  <a:pt x="0" y="0"/>
                </a:moveTo>
                <a:lnTo>
                  <a:pt x="0" y="187325"/>
                </a:lnTo>
                <a:lnTo>
                  <a:pt x="917575" y="187325"/>
                </a:lnTo>
                <a:lnTo>
                  <a:pt x="917575" y="231775"/>
                </a:lnTo>
                <a:lnTo>
                  <a:pt x="917575" y="260350"/>
                </a:lnTo>
              </a:path>
            </a:pathLst>
          </a:custGeom>
          <a:noFill/>
          <a:ln w="9525" cap="flat" cmpd="sng" algn="ctr">
            <a:solidFill>
              <a:srgbClr val="3FF6A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34" name="Freeform 233">
            <a:extLst>
              <a:ext uri="{FF2B5EF4-FFF2-40B4-BE49-F238E27FC236}">
                <a16:creationId xmlns:a16="http://schemas.microsoft.com/office/drawing/2014/main" id="{15FBC091-C685-4D16-764A-9FDF070C1672}"/>
              </a:ext>
            </a:extLst>
          </p:cNvPr>
          <p:cNvSpPr/>
          <p:nvPr userDrawn="1"/>
        </p:nvSpPr>
        <p:spPr>
          <a:xfrm>
            <a:off x="739813" y="5370766"/>
            <a:ext cx="222249" cy="580572"/>
          </a:xfrm>
          <a:custGeom>
            <a:avLst/>
            <a:gdLst>
              <a:gd name="connsiteX0" fmla="*/ 0 w 222250"/>
              <a:gd name="connsiteY0" fmla="*/ 0 h 295275"/>
              <a:gd name="connsiteX1" fmla="*/ 0 w 222250"/>
              <a:gd name="connsiteY1" fmla="*/ 222250 h 295275"/>
              <a:gd name="connsiteX2" fmla="*/ 222250 w 222250"/>
              <a:gd name="connsiteY2" fmla="*/ 222250 h 295275"/>
              <a:gd name="connsiteX3" fmla="*/ 222250 w 222250"/>
              <a:gd name="connsiteY3" fmla="*/ 29527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50" h="295275">
                <a:moveTo>
                  <a:pt x="0" y="0"/>
                </a:moveTo>
                <a:lnTo>
                  <a:pt x="0" y="222250"/>
                </a:lnTo>
                <a:lnTo>
                  <a:pt x="222250" y="222250"/>
                </a:lnTo>
                <a:lnTo>
                  <a:pt x="222250" y="29527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7D611C8-15E0-8578-0AD7-1C08FC450074}"/>
              </a:ext>
            </a:extLst>
          </p:cNvPr>
          <p:cNvGrpSpPr/>
          <p:nvPr userDrawn="1"/>
        </p:nvGrpSpPr>
        <p:grpSpPr>
          <a:xfrm>
            <a:off x="772405" y="3828108"/>
            <a:ext cx="11174521" cy="612360"/>
            <a:chOff x="727388" y="2473673"/>
            <a:chExt cx="6776015" cy="461306"/>
          </a:xfrm>
        </p:grpSpPr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CA4F1118-AB2D-7103-DB51-6620754BC5A1}"/>
                </a:ext>
              </a:extLst>
            </p:cNvPr>
            <p:cNvSpPr txBox="1"/>
            <p:nvPr/>
          </p:nvSpPr>
          <p:spPr>
            <a:xfrm>
              <a:off x="2502154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12mo</a:t>
              </a: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C03615D-8061-855E-3B66-419930EC9AC3}"/>
                </a:ext>
              </a:extLst>
            </p:cNvPr>
            <p:cNvCxnSpPr/>
            <p:nvPr/>
          </p:nvCxnSpPr>
          <p:spPr>
            <a:xfrm flipV="1">
              <a:off x="8779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C4E103A-BC66-628F-4C2A-D1E66B02C6E2}"/>
                </a:ext>
              </a:extLst>
            </p:cNvPr>
            <p:cNvCxnSpPr/>
            <p:nvPr/>
          </p:nvCxnSpPr>
          <p:spPr>
            <a:xfrm flipV="1">
              <a:off x="10284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CC91404-BDD1-1CD9-316E-F516903BDE6A}"/>
                </a:ext>
              </a:extLst>
            </p:cNvPr>
            <p:cNvCxnSpPr/>
            <p:nvPr/>
          </p:nvCxnSpPr>
          <p:spPr>
            <a:xfrm flipV="1">
              <a:off x="11790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6800192-17A2-D611-4FDC-4D797B624D12}"/>
                </a:ext>
              </a:extLst>
            </p:cNvPr>
            <p:cNvCxnSpPr/>
            <p:nvPr/>
          </p:nvCxnSpPr>
          <p:spPr>
            <a:xfrm flipV="1">
              <a:off x="132956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9DF1BE5-5DCE-2B4F-80E5-8E45A3D8E861}"/>
                </a:ext>
              </a:extLst>
            </p:cNvPr>
            <p:cNvCxnSpPr/>
            <p:nvPr/>
          </p:nvCxnSpPr>
          <p:spPr>
            <a:xfrm flipV="1">
              <a:off x="14801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DDD56A65-C3CE-2AB7-0AB2-199C1DA7D87B}"/>
                </a:ext>
              </a:extLst>
            </p:cNvPr>
            <p:cNvCxnSpPr/>
            <p:nvPr/>
          </p:nvCxnSpPr>
          <p:spPr>
            <a:xfrm flipV="1">
              <a:off x="17812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066828E-0D89-4582-3FD5-D3E49D05D866}"/>
                </a:ext>
              </a:extLst>
            </p:cNvPr>
            <p:cNvCxnSpPr/>
            <p:nvPr/>
          </p:nvCxnSpPr>
          <p:spPr>
            <a:xfrm flipV="1">
              <a:off x="193174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BB7229B-0A0D-02ED-3363-CBF2073C33A5}"/>
                </a:ext>
              </a:extLst>
            </p:cNvPr>
            <p:cNvCxnSpPr/>
            <p:nvPr/>
          </p:nvCxnSpPr>
          <p:spPr>
            <a:xfrm flipV="1">
              <a:off x="208229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2BDB182-9300-E710-08EE-B511694DA298}"/>
                </a:ext>
              </a:extLst>
            </p:cNvPr>
            <p:cNvCxnSpPr/>
            <p:nvPr/>
          </p:nvCxnSpPr>
          <p:spPr>
            <a:xfrm flipV="1">
              <a:off x="223283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B5F3A92-7C02-04A4-A772-2C6E922AD0BF}"/>
                </a:ext>
              </a:extLst>
            </p:cNvPr>
            <p:cNvCxnSpPr/>
            <p:nvPr/>
          </p:nvCxnSpPr>
          <p:spPr>
            <a:xfrm flipV="1">
              <a:off x="238338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DA89CBF-8D4A-4512-D83F-2B2F38F2A196}"/>
                </a:ext>
              </a:extLst>
            </p:cNvPr>
            <p:cNvCxnSpPr/>
            <p:nvPr/>
          </p:nvCxnSpPr>
          <p:spPr>
            <a:xfrm flipV="1">
              <a:off x="72738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4A36559-9F29-E9A8-2155-5424C1AC9750}"/>
                </a:ext>
              </a:extLst>
            </p:cNvPr>
            <p:cNvCxnSpPr/>
            <p:nvPr/>
          </p:nvCxnSpPr>
          <p:spPr>
            <a:xfrm flipV="1">
              <a:off x="253392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13AE0AB6-8DE3-9271-FF63-2468507C5179}"/>
                </a:ext>
              </a:extLst>
            </p:cNvPr>
            <p:cNvCxnSpPr/>
            <p:nvPr/>
          </p:nvCxnSpPr>
          <p:spPr>
            <a:xfrm flipV="1">
              <a:off x="268447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26B7796-6842-F3F8-3105-64032B030525}"/>
                </a:ext>
              </a:extLst>
            </p:cNvPr>
            <p:cNvCxnSpPr/>
            <p:nvPr/>
          </p:nvCxnSpPr>
          <p:spPr>
            <a:xfrm flipV="1">
              <a:off x="283501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728A89D-BC9C-DDA8-DA07-0B8A46D0EC4D}"/>
                </a:ext>
              </a:extLst>
            </p:cNvPr>
            <p:cNvCxnSpPr/>
            <p:nvPr/>
          </p:nvCxnSpPr>
          <p:spPr>
            <a:xfrm flipV="1">
              <a:off x="298556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0E47C0B-E3C3-BD89-902C-9B4ACD3D3D7C}"/>
                </a:ext>
              </a:extLst>
            </p:cNvPr>
            <p:cNvCxnSpPr/>
            <p:nvPr/>
          </p:nvCxnSpPr>
          <p:spPr>
            <a:xfrm flipV="1">
              <a:off x="313610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BEFF2D0-FE21-DA1C-8D9F-0F6BCEBBE298}"/>
                </a:ext>
              </a:extLst>
            </p:cNvPr>
            <p:cNvCxnSpPr/>
            <p:nvPr/>
          </p:nvCxnSpPr>
          <p:spPr>
            <a:xfrm flipV="1">
              <a:off x="328665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A9E9B91-42B3-13D2-E1B6-2AFC63D6AC55}"/>
                </a:ext>
              </a:extLst>
            </p:cNvPr>
            <p:cNvCxnSpPr/>
            <p:nvPr/>
          </p:nvCxnSpPr>
          <p:spPr>
            <a:xfrm flipV="1">
              <a:off x="35877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8BDD600-C533-67FF-EE62-513BE991D994}"/>
                </a:ext>
              </a:extLst>
            </p:cNvPr>
            <p:cNvCxnSpPr/>
            <p:nvPr/>
          </p:nvCxnSpPr>
          <p:spPr>
            <a:xfrm flipV="1">
              <a:off x="37382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761CD62-E9C2-BD79-3FD8-C838CEBB6D8D}"/>
                </a:ext>
              </a:extLst>
            </p:cNvPr>
            <p:cNvCxnSpPr/>
            <p:nvPr/>
          </p:nvCxnSpPr>
          <p:spPr>
            <a:xfrm flipV="1">
              <a:off x="38888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A4C03EB-7BDF-B30D-159F-E91D00E19E44}"/>
                </a:ext>
              </a:extLst>
            </p:cNvPr>
            <p:cNvCxnSpPr/>
            <p:nvPr/>
          </p:nvCxnSpPr>
          <p:spPr>
            <a:xfrm flipV="1">
              <a:off x="40393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6165743-69B7-5659-BB67-BF302731FFB5}"/>
                </a:ext>
              </a:extLst>
            </p:cNvPr>
            <p:cNvCxnSpPr/>
            <p:nvPr/>
          </p:nvCxnSpPr>
          <p:spPr>
            <a:xfrm flipV="1">
              <a:off x="41899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E19F484B-A8A7-B86A-F7CF-C68F24FC55EC}"/>
                </a:ext>
              </a:extLst>
            </p:cNvPr>
            <p:cNvCxnSpPr/>
            <p:nvPr/>
          </p:nvCxnSpPr>
          <p:spPr>
            <a:xfrm flipV="1">
              <a:off x="4340468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89E8108-B2F3-FB16-4C9A-A4890FEF1AFA}"/>
                </a:ext>
              </a:extLst>
            </p:cNvPr>
            <p:cNvCxnSpPr/>
            <p:nvPr/>
          </p:nvCxnSpPr>
          <p:spPr>
            <a:xfrm flipV="1">
              <a:off x="449175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D5C2850-76A8-1026-3005-A7751991F6F1}"/>
                </a:ext>
              </a:extLst>
            </p:cNvPr>
            <p:cNvCxnSpPr/>
            <p:nvPr/>
          </p:nvCxnSpPr>
          <p:spPr>
            <a:xfrm flipV="1">
              <a:off x="464230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529646D-87EB-9A07-412B-8644C45550BD}"/>
                </a:ext>
              </a:extLst>
            </p:cNvPr>
            <p:cNvCxnSpPr/>
            <p:nvPr/>
          </p:nvCxnSpPr>
          <p:spPr>
            <a:xfrm flipV="1">
              <a:off x="479284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024D1F9-125F-795C-C831-673EEE4D1B3D}"/>
                </a:ext>
              </a:extLst>
            </p:cNvPr>
            <p:cNvCxnSpPr/>
            <p:nvPr/>
          </p:nvCxnSpPr>
          <p:spPr>
            <a:xfrm flipV="1">
              <a:off x="494339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80226A2E-C688-8A55-66C0-AAE40FD1C7F0}"/>
                </a:ext>
              </a:extLst>
            </p:cNvPr>
            <p:cNvCxnSpPr/>
            <p:nvPr/>
          </p:nvCxnSpPr>
          <p:spPr>
            <a:xfrm flipV="1">
              <a:off x="509393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00D30B0-90A9-484D-8CA2-520A12F557E0}"/>
                </a:ext>
              </a:extLst>
            </p:cNvPr>
            <p:cNvCxnSpPr/>
            <p:nvPr/>
          </p:nvCxnSpPr>
          <p:spPr>
            <a:xfrm flipV="1">
              <a:off x="539502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BF678670-5484-D483-CA18-146A0094F73F}"/>
                </a:ext>
              </a:extLst>
            </p:cNvPr>
            <p:cNvCxnSpPr/>
            <p:nvPr/>
          </p:nvCxnSpPr>
          <p:spPr>
            <a:xfrm flipV="1">
              <a:off x="554557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BEE4089-F1C7-4C83-9B61-7D883405DB05}"/>
                </a:ext>
              </a:extLst>
            </p:cNvPr>
            <p:cNvCxnSpPr/>
            <p:nvPr/>
          </p:nvCxnSpPr>
          <p:spPr>
            <a:xfrm flipV="1">
              <a:off x="569611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6940D39-55F7-25BF-0083-688EB2CF3B04}"/>
                </a:ext>
              </a:extLst>
            </p:cNvPr>
            <p:cNvCxnSpPr/>
            <p:nvPr/>
          </p:nvCxnSpPr>
          <p:spPr>
            <a:xfrm flipV="1">
              <a:off x="5846664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AFCDD67-614A-17A1-E034-9FF85E365A75}"/>
                </a:ext>
              </a:extLst>
            </p:cNvPr>
            <p:cNvCxnSpPr/>
            <p:nvPr/>
          </p:nvCxnSpPr>
          <p:spPr>
            <a:xfrm flipV="1">
              <a:off x="5997209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491E20A-C002-B894-EA1A-FE770423B56B}"/>
                </a:ext>
              </a:extLst>
            </p:cNvPr>
            <p:cNvCxnSpPr/>
            <p:nvPr/>
          </p:nvCxnSpPr>
          <p:spPr>
            <a:xfrm flipV="1">
              <a:off x="6147754" y="2659158"/>
              <a:ext cx="0" cy="275821"/>
            </a:xfrm>
            <a:prstGeom prst="line">
              <a:avLst/>
            </a:prstGeom>
            <a:noFill/>
            <a:ln w="381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79950FD-DEA3-12F5-D669-3B3D9B6FDAF2}"/>
                </a:ext>
              </a:extLst>
            </p:cNvPr>
            <p:cNvCxnSpPr/>
            <p:nvPr/>
          </p:nvCxnSpPr>
          <p:spPr>
            <a:xfrm flipV="1">
              <a:off x="629904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656B4F55-1955-AF61-1DAF-4BB2CE947A25}"/>
                </a:ext>
              </a:extLst>
            </p:cNvPr>
            <p:cNvCxnSpPr/>
            <p:nvPr/>
          </p:nvCxnSpPr>
          <p:spPr>
            <a:xfrm flipV="1">
              <a:off x="644958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C6D22D1-6C9E-DA36-04E2-DD2952C09FDB}"/>
                </a:ext>
              </a:extLst>
            </p:cNvPr>
            <p:cNvCxnSpPr/>
            <p:nvPr/>
          </p:nvCxnSpPr>
          <p:spPr>
            <a:xfrm flipV="1">
              <a:off x="660013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0AB3B1DE-7EB7-39AD-5BFF-508AFF602043}"/>
                </a:ext>
              </a:extLst>
            </p:cNvPr>
            <p:cNvCxnSpPr/>
            <p:nvPr/>
          </p:nvCxnSpPr>
          <p:spPr>
            <a:xfrm flipV="1">
              <a:off x="675067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3C5860A-1397-1E60-E4CE-3C7B9EC312E5}"/>
                </a:ext>
              </a:extLst>
            </p:cNvPr>
            <p:cNvCxnSpPr/>
            <p:nvPr/>
          </p:nvCxnSpPr>
          <p:spPr>
            <a:xfrm flipV="1">
              <a:off x="690122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BCD31E-D083-D751-702F-A1B365C72584}"/>
                </a:ext>
              </a:extLst>
            </p:cNvPr>
            <p:cNvCxnSpPr/>
            <p:nvPr/>
          </p:nvCxnSpPr>
          <p:spPr>
            <a:xfrm flipV="1">
              <a:off x="720231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D8EDC694-EE9A-8FA0-8E65-BE36C8A6978F}"/>
                </a:ext>
              </a:extLst>
            </p:cNvPr>
            <p:cNvCxnSpPr/>
            <p:nvPr/>
          </p:nvCxnSpPr>
          <p:spPr>
            <a:xfrm flipV="1">
              <a:off x="7352858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FB55048-92E7-AA7E-53D3-5A609340AA27}"/>
                </a:ext>
              </a:extLst>
            </p:cNvPr>
            <p:cNvCxnSpPr/>
            <p:nvPr/>
          </p:nvCxnSpPr>
          <p:spPr>
            <a:xfrm flipV="1">
              <a:off x="7503403" y="2774209"/>
              <a:ext cx="0" cy="4572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F1CAAF98-1A1F-2E57-2E70-C39A1C3EFB29}"/>
                </a:ext>
              </a:extLst>
            </p:cNvPr>
            <p:cNvGrpSpPr/>
            <p:nvPr/>
          </p:nvGrpSpPr>
          <p:grpSpPr>
            <a:xfrm>
              <a:off x="1630658" y="2748412"/>
              <a:ext cx="5421110" cy="97314"/>
              <a:chOff x="1630658" y="2716306"/>
              <a:chExt cx="5421110" cy="275821"/>
            </a:xfrm>
          </p:grpSpPr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E16C0FD-A52C-16CA-65A1-483B07557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065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8F7D7C0B-AC6C-F589-DCA9-C3FB35344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719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31944353-9068-F800-D5B7-1AA3611B6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4484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75E80780-409D-E754-D744-7B2822A89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1768" y="2716306"/>
                <a:ext cx="0" cy="275821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>
                    <a:lumMod val="65000"/>
                    <a:lumOff val="35000"/>
                  </a:srgb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188BC754-AEE0-D1D4-DD63-DE833BFC4993}"/>
                </a:ext>
              </a:extLst>
            </p:cNvPr>
            <p:cNvSpPr txBox="1"/>
            <p:nvPr/>
          </p:nvSpPr>
          <p:spPr>
            <a:xfrm>
              <a:off x="4314612" y="2474442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24mo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6D8FAFE-DC50-E9BC-3463-E8620899050A}"/>
                </a:ext>
              </a:extLst>
            </p:cNvPr>
            <p:cNvSpPr txBox="1"/>
            <p:nvPr/>
          </p:nvSpPr>
          <p:spPr>
            <a:xfrm>
              <a:off x="6110710" y="2477791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36mo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A8F2C4D0-C822-23BA-3629-EC58E2D2A2F8}"/>
                </a:ext>
              </a:extLst>
            </p:cNvPr>
            <p:cNvSpPr txBox="1"/>
            <p:nvPr/>
          </p:nvSpPr>
          <p:spPr>
            <a:xfrm>
              <a:off x="1508913" y="2473673"/>
              <a:ext cx="616879" cy="185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Tahoma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tkinson Hyperlegible" pitchFamily="2" charset="77"/>
                  <a:ea typeface="Tahoma"/>
                  <a:cs typeface="Tahoma"/>
                  <a:sym typeface="Tahoma"/>
                </a:rPr>
                <a:t>6mo</a:t>
              </a:r>
            </a:p>
          </p:txBody>
        </p:sp>
      </p:grpSp>
      <p:sp>
        <p:nvSpPr>
          <p:cNvPr id="287" name="TextBox 286">
            <a:extLst>
              <a:ext uri="{FF2B5EF4-FFF2-40B4-BE49-F238E27FC236}">
                <a16:creationId xmlns:a16="http://schemas.microsoft.com/office/drawing/2014/main" id="{1469CDFE-2059-989E-5605-D2EF910924FE}"/>
              </a:ext>
            </a:extLst>
          </p:cNvPr>
          <p:cNvSpPr txBox="1"/>
          <p:nvPr userDrawn="1"/>
        </p:nvSpPr>
        <p:spPr>
          <a:xfrm>
            <a:off x="3938018" y="6030454"/>
            <a:ext cx="9799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sz="1000" kern="0" dirty="0">
                <a:solidFill>
                  <a:srgbClr val="00B8FF"/>
                </a:solidFill>
                <a:latin typeface="Atkinson Hyperlegible" pitchFamily="2" charset="77"/>
                <a:cs typeface="Arial"/>
                <a:sym typeface="Arial"/>
              </a:rPr>
              <a:t>Cloud app development</a:t>
            </a:r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4CC029DE-9F6B-3434-8A2E-10637E1FB525}"/>
              </a:ext>
            </a:extLst>
          </p:cNvPr>
          <p:cNvSpPr/>
          <p:nvPr userDrawn="1"/>
        </p:nvSpPr>
        <p:spPr>
          <a:xfrm flipH="1">
            <a:off x="5457428" y="2260565"/>
            <a:ext cx="95051" cy="762932"/>
          </a:xfrm>
          <a:custGeom>
            <a:avLst/>
            <a:gdLst>
              <a:gd name="connsiteX0" fmla="*/ 0 w 1670050"/>
              <a:gd name="connsiteY0" fmla="*/ 555625 h 555625"/>
              <a:gd name="connsiteX1" fmla="*/ 0 w 1670050"/>
              <a:gd name="connsiteY1" fmla="*/ 387350 h 555625"/>
              <a:gd name="connsiteX2" fmla="*/ 1670050 w 1670050"/>
              <a:gd name="connsiteY2" fmla="*/ 387350 h 555625"/>
              <a:gd name="connsiteX3" fmla="*/ 1670050 w 1670050"/>
              <a:gd name="connsiteY3" fmla="*/ 346075 h 555625"/>
              <a:gd name="connsiteX4" fmla="*/ 1670050 w 1670050"/>
              <a:gd name="connsiteY4" fmla="*/ 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555625">
                <a:moveTo>
                  <a:pt x="0" y="555625"/>
                </a:moveTo>
                <a:lnTo>
                  <a:pt x="0" y="387350"/>
                </a:lnTo>
                <a:lnTo>
                  <a:pt x="1670050" y="387350"/>
                </a:lnTo>
                <a:lnTo>
                  <a:pt x="1670050" y="346075"/>
                </a:lnTo>
                <a:lnTo>
                  <a:pt x="1670050" y="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89" name="Freeform 288">
            <a:extLst>
              <a:ext uri="{FF2B5EF4-FFF2-40B4-BE49-F238E27FC236}">
                <a16:creationId xmlns:a16="http://schemas.microsoft.com/office/drawing/2014/main" id="{26D073BA-962F-AF9D-8560-66A5E86B90B4}"/>
              </a:ext>
            </a:extLst>
          </p:cNvPr>
          <p:cNvSpPr/>
          <p:nvPr userDrawn="1"/>
        </p:nvSpPr>
        <p:spPr>
          <a:xfrm>
            <a:off x="2151677" y="5285849"/>
            <a:ext cx="2274385" cy="691323"/>
          </a:xfrm>
          <a:custGeom>
            <a:avLst/>
            <a:gdLst>
              <a:gd name="connsiteX0" fmla="*/ 0 w 2679700"/>
              <a:gd name="connsiteY0" fmla="*/ 0 h 276225"/>
              <a:gd name="connsiteX1" fmla="*/ 0 w 2679700"/>
              <a:gd name="connsiteY1" fmla="*/ 104775 h 276225"/>
              <a:gd name="connsiteX2" fmla="*/ 2679700 w 2679700"/>
              <a:gd name="connsiteY2" fmla="*/ 104775 h 276225"/>
              <a:gd name="connsiteX3" fmla="*/ 2679700 w 2679700"/>
              <a:gd name="connsiteY3" fmla="*/ 171450 h 276225"/>
              <a:gd name="connsiteX4" fmla="*/ 2679700 w 2679700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9700" h="276225">
                <a:moveTo>
                  <a:pt x="0" y="0"/>
                </a:moveTo>
                <a:lnTo>
                  <a:pt x="0" y="104775"/>
                </a:lnTo>
                <a:lnTo>
                  <a:pt x="2679700" y="104775"/>
                </a:lnTo>
                <a:lnTo>
                  <a:pt x="2679700" y="171450"/>
                </a:lnTo>
                <a:lnTo>
                  <a:pt x="2679700" y="276225"/>
                </a:lnTo>
              </a:path>
            </a:pathLst>
          </a:custGeom>
          <a:noFill/>
          <a:ln w="9525" cap="flat" cmpd="sng" algn="ctr">
            <a:solidFill>
              <a:srgbClr val="00B8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36B8B1E8-1656-4C28-C0CB-7F7B6B892F35}"/>
              </a:ext>
            </a:extLst>
          </p:cNvPr>
          <p:cNvCxnSpPr>
            <a:cxnSpLocks/>
          </p:cNvCxnSpPr>
          <p:nvPr userDrawn="1"/>
        </p:nvCxnSpPr>
        <p:spPr>
          <a:xfrm>
            <a:off x="11808389" y="1949158"/>
            <a:ext cx="0" cy="881135"/>
          </a:xfrm>
          <a:prstGeom prst="straightConnector1">
            <a:avLst/>
          </a:prstGeom>
          <a:noFill/>
          <a:ln w="38100" cap="flat" cmpd="sng" algn="ctr">
            <a:solidFill>
              <a:srgbClr val="FE114B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1" name="Freeform 290">
            <a:extLst>
              <a:ext uri="{FF2B5EF4-FFF2-40B4-BE49-F238E27FC236}">
                <a16:creationId xmlns:a16="http://schemas.microsoft.com/office/drawing/2014/main" id="{1E87A765-9E18-971B-5CCA-0EBC7A28D4E3}"/>
              </a:ext>
            </a:extLst>
          </p:cNvPr>
          <p:cNvSpPr/>
          <p:nvPr userDrawn="1"/>
        </p:nvSpPr>
        <p:spPr>
          <a:xfrm>
            <a:off x="8417575" y="2053689"/>
            <a:ext cx="1082675" cy="908050"/>
          </a:xfrm>
          <a:custGeom>
            <a:avLst/>
            <a:gdLst>
              <a:gd name="connsiteX0" fmla="*/ 0 w 1082675"/>
              <a:gd name="connsiteY0" fmla="*/ 0 h 908050"/>
              <a:gd name="connsiteX1" fmla="*/ 0 w 1082675"/>
              <a:gd name="connsiteY1" fmla="*/ 314325 h 908050"/>
              <a:gd name="connsiteX2" fmla="*/ 38100 w 1082675"/>
              <a:gd name="connsiteY2" fmla="*/ 314325 h 908050"/>
              <a:gd name="connsiteX3" fmla="*/ 584200 w 1082675"/>
              <a:gd name="connsiteY3" fmla="*/ 314325 h 908050"/>
              <a:gd name="connsiteX4" fmla="*/ 584200 w 1082675"/>
              <a:gd name="connsiteY4" fmla="*/ 368300 h 908050"/>
              <a:gd name="connsiteX5" fmla="*/ 584200 w 1082675"/>
              <a:gd name="connsiteY5" fmla="*/ 841375 h 908050"/>
              <a:gd name="connsiteX6" fmla="*/ 1082675 w 1082675"/>
              <a:gd name="connsiteY6" fmla="*/ 841375 h 908050"/>
              <a:gd name="connsiteX7" fmla="*/ 1082675 w 1082675"/>
              <a:gd name="connsiteY7" fmla="*/ 90805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675" h="908050">
                <a:moveTo>
                  <a:pt x="0" y="0"/>
                </a:moveTo>
                <a:lnTo>
                  <a:pt x="0" y="314325"/>
                </a:lnTo>
                <a:lnTo>
                  <a:pt x="38100" y="314325"/>
                </a:lnTo>
                <a:lnTo>
                  <a:pt x="584200" y="314325"/>
                </a:lnTo>
                <a:lnTo>
                  <a:pt x="584200" y="368300"/>
                </a:lnTo>
                <a:lnTo>
                  <a:pt x="584200" y="841375"/>
                </a:lnTo>
                <a:lnTo>
                  <a:pt x="1082675" y="841375"/>
                </a:lnTo>
                <a:lnTo>
                  <a:pt x="1082675" y="908050"/>
                </a:lnTo>
              </a:path>
            </a:pathLst>
          </a:custGeom>
          <a:noFill/>
          <a:ln w="9525" cap="flat" cmpd="sng" algn="ctr">
            <a:solidFill>
              <a:srgbClr val="FEBE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9AC62C39-D5F0-5F4D-7EB6-F60AA2004E66}"/>
              </a:ext>
            </a:extLst>
          </p:cNvPr>
          <p:cNvSpPr/>
          <p:nvPr userDrawn="1"/>
        </p:nvSpPr>
        <p:spPr>
          <a:xfrm>
            <a:off x="54803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C8B94885-FCCE-314D-F95C-298685845F1F}"/>
              </a:ext>
            </a:extLst>
          </p:cNvPr>
          <p:cNvSpPr/>
          <p:nvPr userDrawn="1"/>
        </p:nvSpPr>
        <p:spPr>
          <a:xfrm>
            <a:off x="5705730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09F8580-DF7A-F774-E149-88F77FA3B9B7}"/>
              </a:ext>
            </a:extLst>
          </p:cNvPr>
          <p:cNvSpPr/>
          <p:nvPr userDrawn="1"/>
        </p:nvSpPr>
        <p:spPr>
          <a:xfrm>
            <a:off x="5924805" y="5015728"/>
            <a:ext cx="134279" cy="134279"/>
          </a:xfrm>
          <a:prstGeom prst="ellipse">
            <a:avLst/>
          </a:prstGeom>
          <a:solidFill>
            <a:srgbClr val="00B8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B1B329-C4A5-5E61-AC36-5539C37A5C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538" y="558996"/>
            <a:ext cx="4842179" cy="642367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36576944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4BB8C-891F-3E1E-81F7-158070F61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4851" y="3175552"/>
            <a:ext cx="1802297" cy="506896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7066069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1984248"/>
            <a:ext cx="5385816" cy="1236030"/>
          </a:xfrm>
        </p:spPr>
        <p:txBody>
          <a:bodyPr tIns="0" anchor="t">
            <a:noAutofit/>
          </a:bodyPr>
          <a:lstStyle>
            <a:lvl1pPr algn="ctr">
              <a:lnSpc>
                <a:spcPct val="100000"/>
              </a:lnSpc>
              <a:defRPr sz="4400" cap="none"/>
            </a:lvl1pPr>
          </a:lstStyle>
          <a:p>
            <a:r>
              <a:rPr lang="en-US" dirty="0"/>
              <a:t>Edit text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919962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26B52B5-140E-F494-C0CB-4BB7670E35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2759" y="2723736"/>
            <a:ext cx="4166483" cy="14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699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7A9E5D8-8296-D7D3-12F4-466D8914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00" y="6573330"/>
            <a:ext cx="762000" cy="27432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2637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853590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55C4-4643-A0B4-145D-01C1F89AA3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79" y="3570469"/>
            <a:ext cx="5410621" cy="952486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800" cap="none">
                <a:latin typeface="Atkinson Hyperlegible" pitchFamily="2" charset="77"/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Placeholder 7">
            <a:extLst>
              <a:ext uri="{FF2B5EF4-FFF2-40B4-BE49-F238E27FC236}">
                <a16:creationId xmlns:a16="http://schemas.microsoft.com/office/drawing/2014/main" id="{0DBE4ADF-F2C7-40EA-35E1-C4080C36D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4360" r="4360"/>
          <a:stretch/>
        </p:blipFill>
        <p:spPr>
          <a:xfrm rot="990944">
            <a:off x="5210935" y="-1334150"/>
            <a:ext cx="8437414" cy="9243362"/>
          </a:xfrm>
          <a:prstGeom prst="rect">
            <a:avLst/>
          </a:prstGeom>
        </p:spPr>
      </p:pic>
      <p:pic>
        <p:nvPicPr>
          <p:cNvPr id="6" name="Picture 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F6A8563-50E2-BFDD-4DDC-3D01347972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378" y="1459048"/>
            <a:ext cx="2813497" cy="952486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8628D0EB-FB31-A427-43DF-00D6680C33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4675188"/>
            <a:ext cx="5410200" cy="787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Subtitle, Date, Name, etc. </a:t>
            </a:r>
          </a:p>
        </p:txBody>
      </p:sp>
    </p:spTree>
    <p:extLst>
      <p:ext uri="{BB962C8B-B14F-4D97-AF65-F5344CB8AC3E}">
        <p14:creationId xmlns:p14="http://schemas.microsoft.com/office/powerpoint/2010/main" val="4158206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Ultramar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10350"/>
            <a:ext cx="12192000" cy="684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1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2450324"/>
            <a:ext cx="6597232" cy="1957353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2623931"/>
            <a:ext cx="4490620" cy="160207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2623931"/>
            <a:ext cx="1306153" cy="1602072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0700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1035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11297422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34197239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B5F34B6B-CAE6-68C1-D8CF-1EB93C1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37160"/>
            <a:ext cx="6858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</p:spTree>
    <p:extLst>
      <p:ext uri="{BB962C8B-B14F-4D97-AF65-F5344CB8AC3E}">
        <p14:creationId xmlns:p14="http://schemas.microsoft.com/office/powerpoint/2010/main" val="867739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Notehub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1F56E1-10CF-2AA9-0D62-EA6158100235}"/>
              </a:ext>
            </a:extLst>
          </p:cNvPr>
          <p:cNvSpPr/>
          <p:nvPr userDrawn="1"/>
        </p:nvSpPr>
        <p:spPr>
          <a:xfrm>
            <a:off x="0" y="5175"/>
            <a:ext cx="12192000" cy="6847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DE7B2B-7CA4-047A-E98A-6C3C6FF8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515376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42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pic>
        <p:nvPicPr>
          <p:cNvPr id="11" name="Picture 10" descr="A white circle with a square in center&#10;&#10;Description automatically generated with medium confidence">
            <a:extLst>
              <a:ext uri="{FF2B5EF4-FFF2-40B4-BE49-F238E27FC236}">
                <a16:creationId xmlns:a16="http://schemas.microsoft.com/office/drawing/2014/main" id="{92312565-8981-1D33-52A2-31C226808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0" y="-14751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034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2450324"/>
            <a:ext cx="6597232" cy="1957353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2623931"/>
            <a:ext cx="4490620" cy="1602072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2623931"/>
            <a:ext cx="1306153" cy="1602072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023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729E4A-C5DD-F235-634C-C72F43C76C76}"/>
              </a:ext>
            </a:extLst>
          </p:cNvPr>
          <p:cNvSpPr/>
          <p:nvPr userDrawn="1"/>
        </p:nvSpPr>
        <p:spPr>
          <a:xfrm>
            <a:off x="5301465" y="1787301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C7E59A1-1C08-74C5-61B6-928DD1E2C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7532" y="1955794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08CF1D4-0812-6AEF-4DF2-6A3D031A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6422" y="1955794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3510995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3679488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3679488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053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B1FEFC-D626-5597-3853-884CF0E50923}"/>
              </a:ext>
            </a:extLst>
          </p:cNvPr>
          <p:cNvSpPr/>
          <p:nvPr userDrawn="1"/>
        </p:nvSpPr>
        <p:spPr>
          <a:xfrm>
            <a:off x="4802087" y="3717317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DDDDB-AA29-73F7-41CB-C2025D758F88}"/>
              </a:ext>
            </a:extLst>
          </p:cNvPr>
          <p:cNvSpPr/>
          <p:nvPr userDrawn="1"/>
        </p:nvSpPr>
        <p:spPr>
          <a:xfrm>
            <a:off x="4802087" y="575224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CDE19-CDB8-4E9E-23A8-E8E4EED4F203}"/>
              </a:ext>
            </a:extLst>
          </p:cNvPr>
          <p:cNvSpPr/>
          <p:nvPr userDrawn="1"/>
        </p:nvSpPr>
        <p:spPr>
          <a:xfrm>
            <a:off x="4802087" y="1368615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860E82-475D-1E97-073A-7BC0CE17A27C}"/>
              </a:ext>
            </a:extLst>
          </p:cNvPr>
          <p:cNvSpPr/>
          <p:nvPr userDrawn="1"/>
        </p:nvSpPr>
        <p:spPr>
          <a:xfrm>
            <a:off x="4802087" y="4510708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D237AE-DF86-0666-F1CA-0193B90668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0579" y="657003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D72360B0-5B37-8F06-ADD7-79223365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0578" y="3803409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9182761D-8F58-789B-DA7C-993FB5C91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0578" y="1564289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82910C8-E8B4-8F50-4B51-1574907A93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578" y="4687427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</p:spTree>
    <p:extLst>
      <p:ext uri="{BB962C8B-B14F-4D97-AF65-F5344CB8AC3E}">
        <p14:creationId xmlns:p14="http://schemas.microsoft.com/office/powerpoint/2010/main" val="12811753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738925-2983-39F0-AD1E-CB2C5EC74838}"/>
              </a:ext>
            </a:extLst>
          </p:cNvPr>
          <p:cNvSpPr/>
          <p:nvPr userDrawn="1"/>
        </p:nvSpPr>
        <p:spPr>
          <a:xfrm>
            <a:off x="5311739" y="2649148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E5E2CA-DEC9-268B-7777-B57F857CB17A}"/>
              </a:ext>
            </a:extLst>
          </p:cNvPr>
          <p:cNvSpPr/>
          <p:nvPr userDrawn="1"/>
        </p:nvSpPr>
        <p:spPr>
          <a:xfrm>
            <a:off x="5311739" y="4543207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11739" y="755089"/>
            <a:ext cx="6597232" cy="155970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98341" y="914400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9EEC9B8-3800-74A2-19D0-4CF25235B3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898341" y="2813136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BC1D3154-5AD5-4D53-AF69-E85B225E871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898341" y="4711872"/>
            <a:ext cx="4660085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1993" y="9054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E52483AB-31CC-5924-BA2F-612A5E3E5D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953" y="28131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89439090-2F42-79C4-1EE2-17CCA0CAB0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63913" y="4720835"/>
            <a:ext cx="1246094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34110155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A35A99-F7FF-13D8-2186-F531F41D7D52}"/>
              </a:ext>
            </a:extLst>
          </p:cNvPr>
          <p:cNvSpPr/>
          <p:nvPr userDrawn="1"/>
        </p:nvSpPr>
        <p:spPr>
          <a:xfrm>
            <a:off x="4674741" y="2581841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A20DE9D-54C0-E6E0-CBA3-81687220D33F}"/>
              </a:ext>
            </a:extLst>
          </p:cNvPr>
          <p:cNvSpPr/>
          <p:nvPr userDrawn="1"/>
        </p:nvSpPr>
        <p:spPr>
          <a:xfrm>
            <a:off x="6242582" y="2581841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BFBB50-7B09-1D41-C231-A97DDDA4FFFE}"/>
              </a:ext>
            </a:extLst>
          </p:cNvPr>
          <p:cNvSpPr/>
          <p:nvPr userDrawn="1"/>
        </p:nvSpPr>
        <p:spPr>
          <a:xfrm>
            <a:off x="4674741" y="4711125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855AC8-1B1C-3997-0708-BF56CBDADBD5}"/>
              </a:ext>
            </a:extLst>
          </p:cNvPr>
          <p:cNvSpPr/>
          <p:nvPr userDrawn="1"/>
        </p:nvSpPr>
        <p:spPr>
          <a:xfrm>
            <a:off x="6242582" y="4711125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452557"/>
            <a:ext cx="1421259" cy="1784823"/>
          </a:xfrm>
          <a:prstGeom prst="roundRect">
            <a:avLst>
              <a:gd name="adj" fmla="val 41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452557"/>
            <a:ext cx="5456728" cy="1784823"/>
          </a:xfrm>
          <a:prstGeom prst="roundRect">
            <a:avLst>
              <a:gd name="adj" fmla="val 27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4942" y="663880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663880"/>
            <a:ext cx="5146110" cy="1250844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7F4C0F9-778F-9BE5-29D6-5D7B805BE0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4942" y="2798052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47B6FEC-056F-2B41-0556-892574B415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2798052"/>
            <a:ext cx="5146110" cy="1250844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8710C779-3B03-0BE7-FB75-F3AA9A1757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4942" y="4932224"/>
            <a:ext cx="1177447" cy="125084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E14C4262-4AF5-275A-14CD-DA717D2E1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7835" y="4932224"/>
            <a:ext cx="5146110" cy="1250844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Supporting Points</a:t>
            </a:r>
          </a:p>
        </p:txBody>
      </p:sp>
    </p:spTree>
    <p:extLst>
      <p:ext uri="{BB962C8B-B14F-4D97-AF65-F5344CB8AC3E}">
        <p14:creationId xmlns:p14="http://schemas.microsoft.com/office/powerpoint/2010/main" val="15069079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700617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35B1053-5130-7E47-F265-CEB97D9F9996}"/>
              </a:ext>
            </a:extLst>
          </p:cNvPr>
          <p:cNvSpPr/>
          <p:nvPr userDrawn="1"/>
        </p:nvSpPr>
        <p:spPr>
          <a:xfrm>
            <a:off x="5383301" y="2112081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C34C85-7F25-D63A-F6AE-CD94C83315F9}"/>
              </a:ext>
            </a:extLst>
          </p:cNvPr>
          <p:cNvSpPr/>
          <p:nvPr userDrawn="1"/>
        </p:nvSpPr>
        <p:spPr>
          <a:xfrm>
            <a:off x="5383301" y="3523545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DE659A-8FAA-E244-FAEA-43FA4FE0F9B0}"/>
              </a:ext>
            </a:extLst>
          </p:cNvPr>
          <p:cNvSpPr/>
          <p:nvPr userDrawn="1"/>
        </p:nvSpPr>
        <p:spPr>
          <a:xfrm>
            <a:off x="5383301" y="4935009"/>
            <a:ext cx="6597232" cy="1222375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85806" y="842838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9458" y="833873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B8C1088-6479-F174-89C9-C582E9B8CE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806" y="2254302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1B73C3C-D974-CF03-5732-FB7F302353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69458" y="2245337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8A32436C-7F4B-3CEA-03AD-73C6F6D0B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806" y="3665766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2A556D1-24AD-C619-B737-3B1581CB94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458" y="3656801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43A5B927-7997-82AF-DA04-EFC366BE8D77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985806" y="5077230"/>
            <a:ext cx="4660085" cy="92235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6906FD8-AABD-5105-CB6F-1CB9F30BCA54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69458" y="5068265"/>
            <a:ext cx="1246094" cy="92235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149217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6729E4A-C5DD-F235-634C-C72F43C76C76}"/>
              </a:ext>
            </a:extLst>
          </p:cNvPr>
          <p:cNvSpPr/>
          <p:nvPr userDrawn="1"/>
        </p:nvSpPr>
        <p:spPr>
          <a:xfrm>
            <a:off x="5301465" y="1787301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C7E59A1-1C08-74C5-61B6-928DD1E2C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7532" y="1955794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08CF1D4-0812-6AEF-4DF2-6A3D031A2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6422" y="1955794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1FC942-2100-A74D-AA28-8DFED9F5E8DD}"/>
              </a:ext>
            </a:extLst>
          </p:cNvPr>
          <p:cNvSpPr/>
          <p:nvPr userDrawn="1"/>
        </p:nvSpPr>
        <p:spPr>
          <a:xfrm>
            <a:off x="5301465" y="3510995"/>
            <a:ext cx="6597232" cy="1559705"/>
          </a:xfrm>
          <a:prstGeom prst="roundRect">
            <a:avLst>
              <a:gd name="adj" fmla="val 338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ECA56FF-2635-9FB8-50C2-92A9B9D2E040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57532" y="3679488"/>
            <a:ext cx="4490620" cy="1222375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3D22B0-C861-EE1E-93F0-05201007154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26422" y="3679488"/>
            <a:ext cx="1306153" cy="1222375"/>
          </a:xfrm>
        </p:spPr>
        <p:txBody>
          <a:bodyPr>
            <a:normAutofit/>
          </a:bodyPr>
          <a:lstStyle>
            <a:lvl1pPr marL="0" indent="0" algn="ctr">
              <a:buNone/>
              <a:defRPr sz="12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Image, Title, number, etc.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314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 with Detai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674741" y="239615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CA2CA8-D54B-3F4B-19AA-751EC5DE8D78}"/>
              </a:ext>
            </a:extLst>
          </p:cNvPr>
          <p:cNvSpPr/>
          <p:nvPr userDrawn="1"/>
        </p:nvSpPr>
        <p:spPr>
          <a:xfrm>
            <a:off x="6242582" y="239615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676BB6-9A79-3609-7D72-897DFFD7421E}"/>
              </a:ext>
            </a:extLst>
          </p:cNvPr>
          <p:cNvSpPr/>
          <p:nvPr userDrawn="1"/>
        </p:nvSpPr>
        <p:spPr>
          <a:xfrm>
            <a:off x="4674741" y="1904968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6A8F3F-8C87-BA32-0E08-BC08F9855669}"/>
              </a:ext>
            </a:extLst>
          </p:cNvPr>
          <p:cNvSpPr/>
          <p:nvPr userDrawn="1"/>
        </p:nvSpPr>
        <p:spPr>
          <a:xfrm>
            <a:off x="6242582" y="1904968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6D4F79-408B-B937-E404-85F0C2252BF1}"/>
              </a:ext>
            </a:extLst>
          </p:cNvPr>
          <p:cNvSpPr/>
          <p:nvPr userDrawn="1"/>
        </p:nvSpPr>
        <p:spPr>
          <a:xfrm>
            <a:off x="4674741" y="3570321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096215-2628-3562-9868-17B7832695D3}"/>
              </a:ext>
            </a:extLst>
          </p:cNvPr>
          <p:cNvSpPr/>
          <p:nvPr userDrawn="1"/>
        </p:nvSpPr>
        <p:spPr>
          <a:xfrm>
            <a:off x="6242582" y="3570321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6A9E96-63F9-0D2E-A3C8-C2181C0DEAE4}"/>
              </a:ext>
            </a:extLst>
          </p:cNvPr>
          <p:cNvSpPr/>
          <p:nvPr userDrawn="1"/>
        </p:nvSpPr>
        <p:spPr>
          <a:xfrm>
            <a:off x="4674741" y="5235674"/>
            <a:ext cx="1421259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A8AC06-0AE7-C3C5-24F1-2199238ED707}"/>
              </a:ext>
            </a:extLst>
          </p:cNvPr>
          <p:cNvSpPr/>
          <p:nvPr userDrawn="1"/>
        </p:nvSpPr>
        <p:spPr>
          <a:xfrm>
            <a:off x="6242582" y="5235674"/>
            <a:ext cx="5456728" cy="1376244"/>
          </a:xfrm>
          <a:prstGeom prst="roundRect">
            <a:avLst>
              <a:gd name="adj" fmla="val 405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A47640E-B9C7-E3B4-B7C0-E356C2A85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6645" y="4509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2B1C2B2-94C9-9EC4-6FA4-D3767B2AF6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6646" y="21108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439C4-3A29-43E4-0E89-F6EA50E0EE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8350" y="3770737"/>
            <a:ext cx="1177447" cy="964503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D4B5E24-E87F-1CD3-DD9A-EED66E07EB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0054" y="5430638"/>
            <a:ext cx="1177447" cy="964502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Title, </a:t>
            </a:r>
            <a:r>
              <a:rPr lang="en-US" dirty="0" err="1"/>
              <a:t>Img</a:t>
            </a:r>
            <a:r>
              <a:rPr lang="en-US" dirty="0"/>
              <a:t>, Icon, Emphasis point, etc.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A444823-7DCE-78B6-EAB0-4CB003F85E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7835" y="450937"/>
            <a:ext cx="5146110" cy="964503"/>
          </a:xfrm>
        </p:spPr>
        <p:txBody>
          <a:bodyPr/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1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AD106F8-7841-0E9C-1AD5-A10B133D04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77835" y="2110837"/>
            <a:ext cx="5146110" cy="964503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2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D40ABB-6DB5-D705-C862-A771405FCC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7835" y="3770737"/>
            <a:ext cx="5146110" cy="964503"/>
          </a:xfrm>
        </p:spPr>
        <p:txBody>
          <a:bodyPr/>
          <a:lstStyle>
            <a:lvl1pPr marL="2857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3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84BE7ED3-4CA7-C8FE-7CED-07888F742A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7835" y="5430637"/>
            <a:ext cx="5146110" cy="964503"/>
          </a:xfrm>
        </p:spPr>
        <p:txBody>
          <a:bodyPr/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600" b="1"/>
            </a:lvl1pPr>
          </a:lstStyle>
          <a:p>
            <a:pPr lvl="0"/>
            <a:r>
              <a:rPr lang="en-US" dirty="0"/>
              <a:t>Support for detail 4</a:t>
            </a:r>
          </a:p>
        </p:txBody>
      </p:sp>
    </p:spTree>
    <p:extLst>
      <p:ext uri="{BB962C8B-B14F-4D97-AF65-F5344CB8AC3E}">
        <p14:creationId xmlns:p14="http://schemas.microsoft.com/office/powerpoint/2010/main" val="41065505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1ED579-F849-A160-3D89-F883982B3C72}"/>
              </a:ext>
            </a:extLst>
          </p:cNvPr>
          <p:cNvSpPr/>
          <p:nvPr userDrawn="1"/>
        </p:nvSpPr>
        <p:spPr>
          <a:xfrm>
            <a:off x="5383301" y="167929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B2B5C71-2285-8AB0-7FEC-D6DB3ECEBE0F}"/>
              </a:ext>
            </a:extLst>
          </p:cNvPr>
          <p:cNvSpPr/>
          <p:nvPr userDrawn="1"/>
        </p:nvSpPr>
        <p:spPr>
          <a:xfrm>
            <a:off x="5383301" y="293647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394506B-BFE4-3F82-E491-1F7742F03CEF}"/>
              </a:ext>
            </a:extLst>
          </p:cNvPr>
          <p:cNvSpPr/>
          <p:nvPr userDrawn="1"/>
        </p:nvSpPr>
        <p:spPr>
          <a:xfrm>
            <a:off x="5383301" y="4193645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34CF94-5510-54F5-0463-D8615D74D18A}"/>
              </a:ext>
            </a:extLst>
          </p:cNvPr>
          <p:cNvSpPr/>
          <p:nvPr userDrawn="1"/>
        </p:nvSpPr>
        <p:spPr>
          <a:xfrm>
            <a:off x="5383301" y="54508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5383301" y="422120"/>
            <a:ext cx="6597232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BDF34F1-EFB0-AF0D-299F-E2E3AE48B63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61953" y="5490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5605" y="5401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6B06952-F0A1-3D21-748A-C600FE9B3E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1953" y="180624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0F2F7215-D37A-5E8C-7725-9209A1B5BD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5605" y="179728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5B8D14F8-D549-3C69-A871-2048583D52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1953" y="306342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EA3D97D1-49FF-5A1B-AB9D-6C58AD55ED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5605" y="305445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DDE231A2-EC61-7D01-5927-6AFF643628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61953" y="4320597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B6DD2523-404D-E806-4A46-152C0C5D3A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5605" y="4311632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E3691CDD-4B85-4780-1700-6529D5C58D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61953" y="5577772"/>
            <a:ext cx="4660085" cy="73904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2C0D3328-548A-8E87-A084-5568D3CC58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5605" y="5568807"/>
            <a:ext cx="1246094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Title, number, etc.</a:t>
            </a:r>
          </a:p>
        </p:txBody>
      </p:sp>
    </p:spTree>
    <p:extLst>
      <p:ext uri="{BB962C8B-B14F-4D97-AF65-F5344CB8AC3E}">
        <p14:creationId xmlns:p14="http://schemas.microsoft.com/office/powerpoint/2010/main" val="4333141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CCD202-395B-3AD9-F93C-F50A7FF75AAD}"/>
              </a:ext>
            </a:extLst>
          </p:cNvPr>
          <p:cNvSpPr/>
          <p:nvPr userDrawn="1"/>
        </p:nvSpPr>
        <p:spPr>
          <a:xfrm>
            <a:off x="4780151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A9E98E-0C52-B218-D5C8-A2E8895064D6}"/>
              </a:ext>
            </a:extLst>
          </p:cNvPr>
          <p:cNvSpPr/>
          <p:nvPr userDrawn="1"/>
        </p:nvSpPr>
        <p:spPr>
          <a:xfrm>
            <a:off x="4780150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81602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F680CD-E33A-C4F2-B5F9-021EC5003AD0}"/>
              </a:ext>
            </a:extLst>
          </p:cNvPr>
          <p:cNvSpPr/>
          <p:nvPr userDrawn="1"/>
        </p:nvSpPr>
        <p:spPr>
          <a:xfrm>
            <a:off x="8415397" y="2646147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4B0372-8ED1-8196-FBB2-EE73FC68DCF0}"/>
              </a:ext>
            </a:extLst>
          </p:cNvPr>
          <p:cNvSpPr/>
          <p:nvPr userDrawn="1"/>
        </p:nvSpPr>
        <p:spPr>
          <a:xfrm>
            <a:off x="8415396" y="4476272"/>
            <a:ext cx="3530111" cy="1565706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96964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EA8976B9-F9DD-196A-D0F5-953A2CEC8C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96964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D52F497-0F64-F957-5FAD-02CC655B1B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6964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2036" y="1026382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730D645-68E5-B67B-962B-B2C1E5CBD2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2036" y="2856506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67C2379-948B-EF7B-9F8D-695A1CC60D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2036" y="4686630"/>
            <a:ext cx="3137219" cy="1144987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546954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639256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4FE900-30AF-923D-4F43-F511F338C4DD}"/>
              </a:ext>
            </a:extLst>
          </p:cNvPr>
          <p:cNvSpPr/>
          <p:nvPr userDrawn="1"/>
        </p:nvSpPr>
        <p:spPr>
          <a:xfrm>
            <a:off x="4431640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1D91C1-4709-A4CA-4E3B-EBAE93E90444}"/>
              </a:ext>
            </a:extLst>
          </p:cNvPr>
          <p:cNvSpPr/>
          <p:nvPr userDrawn="1"/>
        </p:nvSpPr>
        <p:spPr>
          <a:xfrm>
            <a:off x="8224024" y="2514724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E2D7C-4D5C-6A33-122E-98DF446DF64E}"/>
              </a:ext>
            </a:extLst>
          </p:cNvPr>
          <p:cNvSpPr/>
          <p:nvPr userDrawn="1"/>
        </p:nvSpPr>
        <p:spPr>
          <a:xfrm>
            <a:off x="639256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3F3B84B-1E8B-C505-4C52-960FD3D118E3}"/>
              </a:ext>
            </a:extLst>
          </p:cNvPr>
          <p:cNvSpPr/>
          <p:nvPr userDrawn="1"/>
        </p:nvSpPr>
        <p:spPr>
          <a:xfrm>
            <a:off x="4431640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3362A1A-0B8E-FF83-1C5F-BD3CFE36D072}"/>
              </a:ext>
            </a:extLst>
          </p:cNvPr>
          <p:cNvSpPr/>
          <p:nvPr userDrawn="1"/>
        </p:nvSpPr>
        <p:spPr>
          <a:xfrm>
            <a:off x="8224024" y="4662501"/>
            <a:ext cx="3571783" cy="134055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88BD123-06AF-69C7-C0BC-AA2129E700BC}"/>
              </a:ext>
            </a:extLst>
          </p:cNvPr>
          <p:cNvSpPr/>
          <p:nvPr userDrawn="1"/>
        </p:nvSpPr>
        <p:spPr>
          <a:xfrm>
            <a:off x="639256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6A15878-1409-459F-AFA5-DF4EDEB4A39D}"/>
              </a:ext>
            </a:extLst>
          </p:cNvPr>
          <p:cNvSpPr/>
          <p:nvPr userDrawn="1"/>
        </p:nvSpPr>
        <p:spPr>
          <a:xfrm>
            <a:off x="4431639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47C1462-90E3-93D5-F02E-4C9A1BBB411D}"/>
              </a:ext>
            </a:extLst>
          </p:cNvPr>
          <p:cNvSpPr/>
          <p:nvPr userDrawn="1"/>
        </p:nvSpPr>
        <p:spPr>
          <a:xfrm>
            <a:off x="8224022" y="2068930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8E15EE5-D5CB-D87A-F3ED-E0801AA215C7}"/>
              </a:ext>
            </a:extLst>
          </p:cNvPr>
          <p:cNvSpPr/>
          <p:nvPr userDrawn="1"/>
        </p:nvSpPr>
        <p:spPr>
          <a:xfrm>
            <a:off x="639256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1849C4-3FB3-CA69-77E6-2AF9201EA14E}"/>
              </a:ext>
            </a:extLst>
          </p:cNvPr>
          <p:cNvSpPr/>
          <p:nvPr userDrawn="1"/>
        </p:nvSpPr>
        <p:spPr>
          <a:xfrm>
            <a:off x="4431639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81BD92-413F-0329-C98C-FBA11140EF31}"/>
              </a:ext>
            </a:extLst>
          </p:cNvPr>
          <p:cNvSpPr/>
          <p:nvPr userDrawn="1"/>
        </p:nvSpPr>
        <p:spPr>
          <a:xfrm>
            <a:off x="8224022" y="4198811"/>
            <a:ext cx="3571783" cy="378169"/>
          </a:xfrm>
          <a:prstGeom prst="roundRect">
            <a:avLst>
              <a:gd name="adj" fmla="val 434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55374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50A71-8B5C-D27C-5298-CDA5D54875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3400" y="739775"/>
            <a:ext cx="7918450" cy="547688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9D59158A-7E96-60B1-B060-7D1C57B23F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47758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61D0C2B8-1982-45A6-1BC4-BB1B9953F8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40142" y="2679990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B51AB38-122C-BCA0-3041-E9AEA38428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5374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C8314A1D-9D01-D940-2FF9-7AE9034F2C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7758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D862064B-2E1F-F16D-B8F2-DCF091EFCB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40142" y="4827767"/>
            <a:ext cx="3339548" cy="1051560"/>
          </a:xfrm>
        </p:spPr>
        <p:txBody>
          <a:bodyPr>
            <a:normAutofit/>
          </a:bodyPr>
          <a:lstStyle>
            <a:lvl1pPr marL="0" indent="0" algn="l">
              <a:buNone/>
              <a:defRPr sz="1400" b="0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CEE60995-CE41-A64B-6D7E-DF2594EA88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5374" y="4220813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654BC481-C98E-7990-4613-AFA7B6C235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47758" y="4224545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615B9EA0-4527-A354-4BA6-8838968381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0142" y="4228277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1BC282B0-4CD6-A543-2427-78AEE12573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5374" y="2094018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20C2D119-A8F1-2E1C-9A5F-63F784A0F4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7758" y="2097750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4B754036-02F0-9E2F-6077-DDBF4B2C8F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40142" y="2101482"/>
            <a:ext cx="3339548" cy="324472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3208120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780152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40E38A-A55B-AD9A-419D-3AD3369C00D2}"/>
              </a:ext>
            </a:extLst>
          </p:cNvPr>
          <p:cNvSpPr/>
          <p:nvPr userDrawn="1"/>
        </p:nvSpPr>
        <p:spPr>
          <a:xfrm>
            <a:off x="8415398" y="62275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40D343-7192-FCC2-BB10-15842A259249}"/>
              </a:ext>
            </a:extLst>
          </p:cNvPr>
          <p:cNvSpPr/>
          <p:nvPr userDrawn="1"/>
        </p:nvSpPr>
        <p:spPr>
          <a:xfrm>
            <a:off x="4780152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67CCA6-F67A-EE0F-81CB-5327B9F9ED0B}"/>
              </a:ext>
            </a:extLst>
          </p:cNvPr>
          <p:cNvSpPr/>
          <p:nvPr userDrawn="1"/>
        </p:nvSpPr>
        <p:spPr>
          <a:xfrm>
            <a:off x="8415398" y="206852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B2E725-C1E5-0933-90FF-C45C058BDD49}"/>
              </a:ext>
            </a:extLst>
          </p:cNvPr>
          <p:cNvSpPr/>
          <p:nvPr userDrawn="1"/>
        </p:nvSpPr>
        <p:spPr>
          <a:xfrm>
            <a:off x="4780152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9916141-C052-88F7-BB77-EA2F10C04ECB}"/>
              </a:ext>
            </a:extLst>
          </p:cNvPr>
          <p:cNvSpPr/>
          <p:nvPr userDrawn="1"/>
        </p:nvSpPr>
        <p:spPr>
          <a:xfrm>
            <a:off x="8415398" y="3514302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FFCAEF7-0AD7-AA53-406B-89D0AF35951B}"/>
              </a:ext>
            </a:extLst>
          </p:cNvPr>
          <p:cNvSpPr/>
          <p:nvPr userDrawn="1"/>
        </p:nvSpPr>
        <p:spPr>
          <a:xfrm>
            <a:off x="4780152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C16EC0B-B149-825A-21EE-D2ED1EA38694}"/>
              </a:ext>
            </a:extLst>
          </p:cNvPr>
          <p:cNvSpPr/>
          <p:nvPr userDrawn="1"/>
        </p:nvSpPr>
        <p:spPr>
          <a:xfrm>
            <a:off x="8415398" y="4960077"/>
            <a:ext cx="3530111" cy="1275171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685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BAB6A23-47C9-9D58-F5D3-30F79D22F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11757" y="82998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96830BD2-CB06-530D-2FBA-A9C4FC972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76685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4FB51004-C642-2F49-183F-C96FEC181E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1757" y="227576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883DEB96-5AB9-546E-A0D2-4C79BD3BA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6685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E90D5A07-5CC3-E25C-6F86-359B77F68F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11757" y="3721535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375F0-6AE2-6134-1D32-FBD90569D8D0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976685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9601065-2250-5C88-1073-3AD045E891C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611757" y="5167310"/>
            <a:ext cx="3137219" cy="850125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9067745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A7ACC9-5870-F012-B3FE-82DC87BEADD0}"/>
              </a:ext>
            </a:extLst>
          </p:cNvPr>
          <p:cNvSpPr/>
          <p:nvPr userDrawn="1"/>
        </p:nvSpPr>
        <p:spPr>
          <a:xfrm>
            <a:off x="4556366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40887F-D2D7-30C2-E5BD-53779ED2FC8F}"/>
              </a:ext>
            </a:extLst>
          </p:cNvPr>
          <p:cNvSpPr/>
          <p:nvPr userDrawn="1"/>
        </p:nvSpPr>
        <p:spPr>
          <a:xfrm>
            <a:off x="8398170" y="72033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8BB5AB-6445-B363-899F-F5F465DCB63D}"/>
              </a:ext>
            </a:extLst>
          </p:cNvPr>
          <p:cNvSpPr/>
          <p:nvPr userDrawn="1"/>
        </p:nvSpPr>
        <p:spPr>
          <a:xfrm>
            <a:off x="4556366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D5C33A-47CE-E1EE-455B-1FF8729BBBE7}"/>
              </a:ext>
            </a:extLst>
          </p:cNvPr>
          <p:cNvSpPr/>
          <p:nvPr userDrawn="1"/>
        </p:nvSpPr>
        <p:spPr>
          <a:xfrm>
            <a:off x="8398170" y="182840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5DF55D-24E7-E004-3CB3-3E646026C912}"/>
              </a:ext>
            </a:extLst>
          </p:cNvPr>
          <p:cNvSpPr/>
          <p:nvPr userDrawn="1"/>
        </p:nvSpPr>
        <p:spPr>
          <a:xfrm>
            <a:off x="4556366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B2CE57-CCF5-A463-EFDF-588C76182E9C}"/>
              </a:ext>
            </a:extLst>
          </p:cNvPr>
          <p:cNvSpPr/>
          <p:nvPr userDrawn="1"/>
        </p:nvSpPr>
        <p:spPr>
          <a:xfrm>
            <a:off x="8398170" y="293647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A1385EB-EE28-A8D5-02B3-1B87AE626431}"/>
              </a:ext>
            </a:extLst>
          </p:cNvPr>
          <p:cNvSpPr/>
          <p:nvPr userDrawn="1"/>
        </p:nvSpPr>
        <p:spPr>
          <a:xfrm>
            <a:off x="4556366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216B3D-FE07-326B-5C93-00FD432B5537}"/>
              </a:ext>
            </a:extLst>
          </p:cNvPr>
          <p:cNvSpPr/>
          <p:nvPr userDrawn="1"/>
        </p:nvSpPr>
        <p:spPr>
          <a:xfrm>
            <a:off x="8398170" y="404454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00938A-5C0F-25C0-1E99-51828302E6BA}"/>
              </a:ext>
            </a:extLst>
          </p:cNvPr>
          <p:cNvSpPr/>
          <p:nvPr userDrawn="1"/>
        </p:nvSpPr>
        <p:spPr>
          <a:xfrm>
            <a:off x="4556366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88E8BEC-268E-E66B-C002-D0DD679E14B8}"/>
              </a:ext>
            </a:extLst>
          </p:cNvPr>
          <p:cNvSpPr/>
          <p:nvPr userDrawn="1"/>
        </p:nvSpPr>
        <p:spPr>
          <a:xfrm>
            <a:off x="8398170" y="5152610"/>
            <a:ext cx="3673235" cy="985060"/>
          </a:xfrm>
          <a:prstGeom prst="roundRect">
            <a:avLst>
              <a:gd name="adj" fmla="val 399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5B5B9E3D-E5C2-EFB7-F3A0-C39FF113410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26619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0099502-48D8-B385-7A5A-3987E1B657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619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6B7695B-5809-FF6C-973F-C822A66B49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26619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396419BD-888A-9D27-3DF1-7FB20E43ED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6619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32A57E9-F377-B9AC-5412-BC6EA0447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6619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E381946-CE03-07AF-E77C-AD58A64EC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8424" y="84334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09942EB-4318-B20D-E2AB-A5CC8D93C3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8424" y="195141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8A9A4D4-6FC1-9217-4B6F-1285068EE4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8424" y="305948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2F41A1E-162E-0985-8FA9-661E40652E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8424" y="416755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F983FCC-D349-80EC-F8A2-A43CECA61D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8424" y="5275620"/>
            <a:ext cx="3312149" cy="739040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33343312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D6F827-BF46-3322-81D9-5CB96A6AB2F3}"/>
              </a:ext>
            </a:extLst>
          </p:cNvPr>
          <p:cNvSpPr/>
          <p:nvPr userDrawn="1"/>
        </p:nvSpPr>
        <p:spPr>
          <a:xfrm>
            <a:off x="8692409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5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283226700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EB4896-2DAB-F19C-FF23-0ABFEF1915E3}"/>
              </a:ext>
            </a:extLst>
          </p:cNvPr>
          <p:cNvSpPr/>
          <p:nvPr userDrawn="1"/>
        </p:nvSpPr>
        <p:spPr>
          <a:xfrm>
            <a:off x="8684620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F7C23E">
              <a:alpha val="5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4F004-A328-12AB-4F0C-A8A337E32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54157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5406207" y="924466"/>
            <a:ext cx="2911074" cy="5648864"/>
          </a:xfrm>
          <a:prstGeom prst="roundRect">
            <a:avLst>
              <a:gd name="adj" fmla="val 1323"/>
            </a:avLst>
          </a:prstGeom>
          <a:solidFill>
            <a:srgbClr val="4400FF">
              <a:alpha val="5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F874F94-8F77-B568-39DF-52A57CFE70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944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5736250-6467-0EEF-6C54-2EEA6100D9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4157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9B5D7A41-4426-A8F8-B708-FB4A4BCB7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1945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3901A1AC-E45D-1826-E9A5-605201199A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54156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E325D7F-0945-304F-7F89-179A5FB29A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1945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8B12968A-1C05-E10F-6C60-573D3ADB17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54157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2EF43E99-0B61-F134-A2BD-1EAC11D569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1945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C77471F0-5DF2-2C05-84D8-1C08052B8D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54157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42184C72-93D5-8A1F-66AD-F40C45987F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61945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5598CD4F-0061-877A-58B3-0C570C5C5B3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54156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F1D369C-418C-58DF-861C-5FBB86C044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38064" y="494851"/>
            <a:ext cx="1811976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0F61643-FE9F-7E4E-F40F-11E0D4A942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5851" y="1357260"/>
            <a:ext cx="1804191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826E989-9CD4-77E7-B8CE-C0955767857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38064" y="1763759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6AC769D-444E-0D1D-244F-1F51375B96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45852" y="2371212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42FB022-D656-01FD-97CE-3CDA0592007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8063" y="2777711"/>
            <a:ext cx="1804189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0E67020-4742-F226-E5B6-8E6E423390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45852" y="3385164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7E03EF7-FD6D-47D8-7786-D214106007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8064" y="3791663"/>
            <a:ext cx="181197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1DADA93-11E9-E18D-A00A-F1573BBF72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5852" y="4399116"/>
            <a:ext cx="180419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D6829F-3755-1A9F-FF4B-737C928025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38064" y="4805615"/>
            <a:ext cx="1804188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A31A6D9-C3EE-3E05-844A-F383805F48C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45852" y="5413068"/>
            <a:ext cx="1796400" cy="368300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CA1174-59E8-7457-63F8-711774BF7D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38063" y="5819567"/>
            <a:ext cx="1811977" cy="368300"/>
          </a:xfrm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4254781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FDEE3C-F568-D9CE-D459-35BB51FB8368}"/>
              </a:ext>
            </a:extLst>
          </p:cNvPr>
          <p:cNvSpPr/>
          <p:nvPr userDrawn="1"/>
        </p:nvSpPr>
        <p:spPr>
          <a:xfrm>
            <a:off x="8501441" y="490133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214A8-F6C3-6B92-232A-8E0BE906528B}"/>
              </a:ext>
            </a:extLst>
          </p:cNvPr>
          <p:cNvSpPr/>
          <p:nvPr userDrawn="1"/>
        </p:nvSpPr>
        <p:spPr>
          <a:xfrm>
            <a:off x="4821937" y="490134"/>
            <a:ext cx="3241521" cy="5934847"/>
          </a:xfrm>
          <a:prstGeom prst="roundRect">
            <a:avLst>
              <a:gd name="adj" fmla="val 233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67B1BA-ECA8-DDE4-E387-E098B90859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003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85DE7C2-EF30-FA82-F7E8-F94EA1EAD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4354" y="1378039"/>
            <a:ext cx="2675696" cy="4810036"/>
          </a:xfrm>
        </p:spPr>
        <p:txBody>
          <a:bodyPr/>
          <a:lstStyle>
            <a:lvl1pPr marL="342900" indent="-34290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Detail 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2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Detail 5</a:t>
            </a:r>
          </a:p>
          <a:p>
            <a:pPr lvl="0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C212C7-6BBE-6303-8FBD-84DA234119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003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2C15DBA-9E6E-8C43-3D5E-01CA1F94DB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4354" y="740412"/>
            <a:ext cx="1755775" cy="387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List Title</a:t>
            </a:r>
          </a:p>
        </p:txBody>
      </p:sp>
    </p:spTree>
    <p:extLst>
      <p:ext uri="{BB962C8B-B14F-4D97-AF65-F5344CB8AC3E}">
        <p14:creationId xmlns:p14="http://schemas.microsoft.com/office/powerpoint/2010/main" val="2284798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065D202-32E5-6563-563B-E96F981CD55E}"/>
              </a:ext>
            </a:extLst>
          </p:cNvPr>
          <p:cNvSpPr/>
          <p:nvPr userDrawn="1"/>
        </p:nvSpPr>
        <p:spPr>
          <a:xfrm>
            <a:off x="6886459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5E60074-5F36-508D-D382-4F753079EAFC}"/>
              </a:ext>
            </a:extLst>
          </p:cNvPr>
          <p:cNvSpPr/>
          <p:nvPr userDrawn="1"/>
        </p:nvSpPr>
        <p:spPr>
          <a:xfrm>
            <a:off x="9537195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35723" y="1229868"/>
            <a:ext cx="2532888" cy="4398264"/>
          </a:xfrm>
          <a:prstGeom prst="roundRect">
            <a:avLst>
              <a:gd name="adj" fmla="val 16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352799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9218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43185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43185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43184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3185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3184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9567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3534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83534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3533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83534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3533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991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2388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2388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2388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2388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2388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7149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B1FEFC-D626-5597-3853-884CF0E50923}"/>
              </a:ext>
            </a:extLst>
          </p:cNvPr>
          <p:cNvSpPr/>
          <p:nvPr userDrawn="1"/>
        </p:nvSpPr>
        <p:spPr>
          <a:xfrm>
            <a:off x="4802087" y="3717317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DDDDB-AA29-73F7-41CB-C2025D758F88}"/>
              </a:ext>
            </a:extLst>
          </p:cNvPr>
          <p:cNvSpPr/>
          <p:nvPr userDrawn="1"/>
        </p:nvSpPr>
        <p:spPr>
          <a:xfrm>
            <a:off x="4802087" y="575224"/>
            <a:ext cx="6627911" cy="688122"/>
          </a:xfrm>
          <a:prstGeom prst="roundRect">
            <a:avLst>
              <a:gd name="adj" fmla="val 6638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CDE19-CDB8-4E9E-23A8-E8E4EED4F203}"/>
              </a:ext>
            </a:extLst>
          </p:cNvPr>
          <p:cNvSpPr/>
          <p:nvPr userDrawn="1"/>
        </p:nvSpPr>
        <p:spPr>
          <a:xfrm>
            <a:off x="4802087" y="1368615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860E82-475D-1E97-073A-7BC0CE17A27C}"/>
              </a:ext>
            </a:extLst>
          </p:cNvPr>
          <p:cNvSpPr/>
          <p:nvPr userDrawn="1"/>
        </p:nvSpPr>
        <p:spPr>
          <a:xfrm>
            <a:off x="4802087" y="4510708"/>
            <a:ext cx="6627911" cy="1957353"/>
          </a:xfrm>
          <a:prstGeom prst="roundRect">
            <a:avLst>
              <a:gd name="adj" fmla="val 2836"/>
            </a:avLst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8D237AE-DF86-0666-F1CA-0193B90668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0579" y="657003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D72360B0-5B37-8F06-ADD7-79223365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50578" y="3803409"/>
            <a:ext cx="6130925" cy="51593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Detail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9182761D-8F58-789B-DA7C-993FB5C91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0578" y="1564289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82910C8-E8B4-8F50-4B51-1574907A93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50578" y="4687427"/>
            <a:ext cx="6130925" cy="1603914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Courier New" panose="02070309020205020404" pitchFamily="49" charset="0"/>
              <a:buChar char="o"/>
              <a:defRPr sz="1800" b="1"/>
            </a:lvl1pPr>
          </a:lstStyle>
          <a:p>
            <a:pPr lvl="0"/>
            <a:r>
              <a:rPr lang="en-US" dirty="0"/>
              <a:t>Support/Explanation for Detail</a:t>
            </a:r>
          </a:p>
        </p:txBody>
      </p:sp>
    </p:spTree>
    <p:extLst>
      <p:ext uri="{BB962C8B-B14F-4D97-AF65-F5344CB8AC3E}">
        <p14:creationId xmlns:p14="http://schemas.microsoft.com/office/powerpoint/2010/main" val="21595210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EF8B62-6B31-D832-B868-CEBF3260AEBD}"/>
              </a:ext>
            </a:extLst>
          </p:cNvPr>
          <p:cNvSpPr/>
          <p:nvPr userDrawn="1"/>
        </p:nvSpPr>
        <p:spPr>
          <a:xfrm>
            <a:off x="6865590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chemeClr val="accent3">
              <a:alpha val="25098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F9F54D-3320-82AF-43C8-1035A69F9FE6}"/>
              </a:ext>
            </a:extLst>
          </p:cNvPr>
          <p:cNvSpPr/>
          <p:nvPr userDrawn="1"/>
        </p:nvSpPr>
        <p:spPr>
          <a:xfrm>
            <a:off x="9502989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A1D5C77-8909-877A-7C98-48CBE89A6C28}"/>
              </a:ext>
            </a:extLst>
          </p:cNvPr>
          <p:cNvSpPr/>
          <p:nvPr userDrawn="1"/>
        </p:nvSpPr>
        <p:spPr>
          <a:xfrm>
            <a:off x="4228191" y="1229868"/>
            <a:ext cx="2532888" cy="4398264"/>
          </a:xfrm>
          <a:prstGeom prst="roundRect">
            <a:avLst>
              <a:gd name="adj" fmla="val 1595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2" y="2450323"/>
            <a:ext cx="3274422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F366CCA-0935-E921-B64B-25FF0BE27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1686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BA93C1E9-F12B-6BB6-A3F5-6F44814547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5653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8334F3EB-58B4-0D69-429B-F80F88A588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653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220E7EB-28C7-6663-BA17-8C90F894E9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5652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8539D-6D4F-861B-D9CD-7ED3C25FF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35653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348EA07-63C0-D681-17AF-44A1AAF70C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5652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2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E45D676-30B0-2792-1EBA-61BC4FBBBC2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2035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7223418A-F7B4-8C90-6984-9047004391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76002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EB0C6C2-A0E9-468C-DF6F-C447B86BDF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6002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C153DCC-A433-3636-0A1B-8BDD1EB8D3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76001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D4F29DE-4C02-9F58-FCDE-5AFA361EB0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76002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ED22359-77DE-D4F0-F644-9F35DC4D3C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76001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3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018DF43-ABFF-8EFB-758E-C9D7FD5B51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72384" y="1562492"/>
            <a:ext cx="1184930" cy="495101"/>
          </a:xfrm>
        </p:spPr>
        <p:txBody>
          <a:bodyPr>
            <a:normAutofit/>
          </a:bodyPr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 dirty="0"/>
              <a:t>Image, Icon, number, etc.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E93CA84A-3D41-EB8F-12BB-E9B6421EE8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6351" y="1568900"/>
            <a:ext cx="1048572" cy="495101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F080476-646C-80BC-B9D3-B99F432F09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6351" y="2403034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300B5E5C-6196-3F65-7CE6-6E6C45D12F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16350" y="2812051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62B505F5-4416-1FEC-746E-C78451EC30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16351" y="3970368"/>
            <a:ext cx="1048572" cy="28402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3BB01E5-B350-5137-C2DA-54E05BF50A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16350" y="4379385"/>
            <a:ext cx="2340963" cy="917737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Courier New" panose="02070309020205020404" pitchFamily="49" charset="0"/>
              <a:buChar char="o"/>
              <a:defRPr sz="1200" b="0"/>
            </a:lvl1pPr>
          </a:lstStyle>
          <a:p>
            <a:pPr lvl="0"/>
            <a:r>
              <a:rPr lang="en-US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9204229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ts and Pricing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37AD3C-8AFB-42B8-C3E4-9F881C3E7DAF}"/>
              </a:ext>
            </a:extLst>
          </p:cNvPr>
          <p:cNvSpPr/>
          <p:nvPr userDrawn="1"/>
        </p:nvSpPr>
        <p:spPr>
          <a:xfrm>
            <a:off x="8163222" y="1569170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5E765CF4-9CD9-2959-2D09-F68765A7ED2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63222" y="3126188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1205CDF3-2683-540B-F79E-277C939EE6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63222" y="3867315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781F620-6A47-D6A8-1183-27CE004B1C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107" y="5938062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DA6B4B42-D187-712C-D105-61A41E4657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41577" y="1922642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EC106-2C04-3C77-53BF-BDA44CCFB2CF}"/>
              </a:ext>
            </a:extLst>
          </p:cNvPr>
          <p:cNvSpPr/>
          <p:nvPr userDrawn="1"/>
        </p:nvSpPr>
        <p:spPr>
          <a:xfrm>
            <a:off x="4636043" y="1588703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94" y="567089"/>
            <a:ext cx="6110081" cy="52741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A52B8-9886-F5A0-D3A1-9B3E1EC33521}"/>
              </a:ext>
            </a:extLst>
          </p:cNvPr>
          <p:cNvSpPr/>
          <p:nvPr userDrawn="1"/>
        </p:nvSpPr>
        <p:spPr>
          <a:xfrm>
            <a:off x="1123094" y="1588704"/>
            <a:ext cx="2919914" cy="4762951"/>
          </a:xfrm>
          <a:prstGeom prst="roundRect">
            <a:avLst>
              <a:gd name="adj" fmla="val 1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B8038-F6DA-F163-BE7E-C20105561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3094" y="3145722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B7D149E-50C4-EA1F-B9E0-05B21C22B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3094" y="3886849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C397359-B229-FE11-F709-5300A80715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094" y="5938064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7AA2EF4-05FA-9468-7CE3-0DF51D08F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01449" y="1942176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</a:t>
            </a:r>
          </a:p>
          <a:p>
            <a:pPr lvl="0"/>
            <a:r>
              <a:rPr lang="en-US" dirty="0"/>
              <a:t>(move title to here if you choose not to add a graphic)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FB4849B-A6F3-51B9-F097-46A2125D27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3158" y="3145721"/>
            <a:ext cx="2919914" cy="741127"/>
          </a:xfrm>
        </p:spPr>
        <p:txBody>
          <a:bodyPr/>
          <a:lstStyle>
            <a:lvl1pPr marL="0" indent="0" algn="ctr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C92E8F1-8C23-E70D-E793-1B50654C1E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43158" y="3886848"/>
            <a:ext cx="2919914" cy="2012147"/>
          </a:xfrm>
        </p:spPr>
        <p:txBody>
          <a:bodyPr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Description, support bullet points, chart, data, etc. 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7F91BA5-4017-23B3-7494-5FBFECABCD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6043" y="5957595"/>
            <a:ext cx="2919914" cy="413592"/>
          </a:xfrm>
        </p:spPr>
        <p:txBody>
          <a:bodyPr>
            <a:norm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Extra Emphasis Text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3A2E8E54-B9BA-7F7C-AC7C-CA936E4A86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21513" y="1942175"/>
            <a:ext cx="1363203" cy="741127"/>
          </a:xfrm>
        </p:spPr>
        <p:txBody>
          <a:bodyPr>
            <a:normAutofit/>
          </a:bodyPr>
          <a:lstStyle>
            <a:lvl1pPr marL="0" indent="0" algn="ctr">
              <a:buNone/>
              <a:defRPr sz="800" b="1"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Icon, </a:t>
            </a:r>
            <a:r>
              <a:rPr lang="en-US" dirty="0" err="1"/>
              <a:t>Img</a:t>
            </a:r>
            <a:r>
              <a:rPr lang="en-US" dirty="0"/>
              <a:t>, Number, etc. (move title to here if you choose not to add a graphic)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80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02184456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883" y="612759"/>
            <a:ext cx="6351609" cy="3683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8178349-3D51-A8A5-0576-EB6E3EBA055E}"/>
              </a:ext>
            </a:extLst>
          </p:cNvPr>
          <p:cNvSpPr/>
          <p:nvPr userDrawn="1"/>
        </p:nvSpPr>
        <p:spPr>
          <a:xfrm>
            <a:off x="35388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8F66FF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42B9F-5AD9-9615-4F65-4C83AE171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066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413332-F690-3310-2765-E425998103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066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F536785-0EFF-ED91-0C8D-408A2BC74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66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FAB523B-877E-39E4-02D3-F548A80E7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66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6F7F84C4-F75C-D102-504B-628121D6F040}"/>
              </a:ext>
            </a:extLst>
          </p:cNvPr>
          <p:cNvSpPr/>
          <p:nvPr userDrawn="1"/>
        </p:nvSpPr>
        <p:spPr>
          <a:xfrm>
            <a:off x="271331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DB3838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014D3C87-19F5-1E3C-B708-4F74363A4C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009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89" name="Text Placeholder 6">
            <a:extLst>
              <a:ext uri="{FF2B5EF4-FFF2-40B4-BE49-F238E27FC236}">
                <a16:creationId xmlns:a16="http://schemas.microsoft.com/office/drawing/2014/main" id="{22A72DAF-AE2F-2D8D-30DE-AE7A79D8C7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0009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717A219D-EDC6-B1EE-03B8-181259104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009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178D423D-0DAE-EEBF-2A44-19BA44D615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0009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BBD20B28-E403-181E-9492-9A32DEAD7A59}"/>
              </a:ext>
            </a:extLst>
          </p:cNvPr>
          <p:cNvSpPr/>
          <p:nvPr userDrawn="1"/>
        </p:nvSpPr>
        <p:spPr>
          <a:xfrm>
            <a:off x="507274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F7C23E">
              <a:alpha val="25098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Text Placeholder 6">
            <a:extLst>
              <a:ext uri="{FF2B5EF4-FFF2-40B4-BE49-F238E27FC236}">
                <a16:creationId xmlns:a16="http://schemas.microsoft.com/office/drawing/2014/main" id="{BCADB9F0-B784-11A4-400A-803A782696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59523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D1196078-60C2-9245-EDB1-089DB36EC9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9523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32F7AA22-BE4F-8439-2BEA-F0D9BD1D8D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9523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B81B97DA-ED6C-766F-91D2-540EE050D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9523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9A14CC02-72BB-961F-8874-BA8C98E43FEA}"/>
              </a:ext>
            </a:extLst>
          </p:cNvPr>
          <p:cNvSpPr/>
          <p:nvPr userDrawn="1"/>
        </p:nvSpPr>
        <p:spPr>
          <a:xfrm>
            <a:off x="743217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0906786-BF93-EBBB-6341-67E585D4D2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895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99" name="Text Placeholder 6">
            <a:extLst>
              <a:ext uri="{FF2B5EF4-FFF2-40B4-BE49-F238E27FC236}">
                <a16:creationId xmlns:a16="http://schemas.microsoft.com/office/drawing/2014/main" id="{58D6BA29-F72C-DBAA-C07F-B55302D282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1895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0" name="Text Placeholder 6">
            <a:extLst>
              <a:ext uri="{FF2B5EF4-FFF2-40B4-BE49-F238E27FC236}">
                <a16:creationId xmlns:a16="http://schemas.microsoft.com/office/drawing/2014/main" id="{FFC1375F-A4D6-B549-51DA-FE51641FB8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1895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1" name="Text Placeholder 6">
            <a:extLst>
              <a:ext uri="{FF2B5EF4-FFF2-40B4-BE49-F238E27FC236}">
                <a16:creationId xmlns:a16="http://schemas.microsoft.com/office/drawing/2014/main" id="{D408AB0F-0E9E-103C-1EB5-867CEDF04B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895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31C5BDE2-2F2B-5C5C-40F9-1EB0E0A2AA19}"/>
              </a:ext>
            </a:extLst>
          </p:cNvPr>
          <p:cNvSpPr/>
          <p:nvPr userDrawn="1"/>
        </p:nvSpPr>
        <p:spPr>
          <a:xfrm>
            <a:off x="9791603" y="1450318"/>
            <a:ext cx="2046514" cy="4180384"/>
          </a:xfrm>
          <a:prstGeom prst="roundRect">
            <a:avLst>
              <a:gd name="adj" fmla="val 2147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" name="Text Placeholder 6">
            <a:extLst>
              <a:ext uri="{FF2B5EF4-FFF2-40B4-BE49-F238E27FC236}">
                <a16:creationId xmlns:a16="http://schemas.microsoft.com/office/drawing/2014/main" id="{1A1B6550-F6AB-F6F9-58BF-FEB0AA4B9B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78384" y="1595321"/>
            <a:ext cx="1672953" cy="4000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Route</a:t>
            </a:r>
          </a:p>
        </p:txBody>
      </p:sp>
      <p:sp>
        <p:nvSpPr>
          <p:cNvPr id="104" name="Text Placeholder 6">
            <a:extLst>
              <a:ext uri="{FF2B5EF4-FFF2-40B4-BE49-F238E27FC236}">
                <a16:creationId xmlns:a16="http://schemas.microsoft.com/office/drawing/2014/main" id="{89B3BF7F-D32F-F370-F898-58B595EC4C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8384" y="2028823"/>
            <a:ext cx="1672953" cy="7032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Events</a:t>
            </a:r>
          </a:p>
        </p:txBody>
      </p:sp>
      <p:sp>
        <p:nvSpPr>
          <p:cNvPr id="105" name="Text Placeholder 6">
            <a:extLst>
              <a:ext uri="{FF2B5EF4-FFF2-40B4-BE49-F238E27FC236}">
                <a16:creationId xmlns:a16="http://schemas.microsoft.com/office/drawing/2014/main" id="{25EB1B10-AD09-74FA-601F-3A8E35FB04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8384" y="3201307"/>
            <a:ext cx="1672953" cy="924647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06" name="Text Placeholder 6">
            <a:extLst>
              <a:ext uri="{FF2B5EF4-FFF2-40B4-BE49-F238E27FC236}">
                <a16:creationId xmlns:a16="http://schemas.microsoft.com/office/drawing/2014/main" id="{3635444B-F81E-3D62-ADA1-321FEA9706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78384" y="4125954"/>
            <a:ext cx="1672953" cy="1315183"/>
          </a:xfrm>
        </p:spPr>
        <p:txBody>
          <a:bodyPr/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8141037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CAB386-83D6-DE3D-6D2F-9FC4EFB5E569}"/>
              </a:ext>
            </a:extLst>
          </p:cNvPr>
          <p:cNvSpPr/>
          <p:nvPr userDrawn="1"/>
        </p:nvSpPr>
        <p:spPr>
          <a:xfrm>
            <a:off x="878959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8379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2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3232" y="557784"/>
            <a:ext cx="10671048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8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A2FE6706-2A72-7FB5-A150-A06E00C124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58379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 Placeholder 51">
            <a:extLst>
              <a:ext uri="{FF2B5EF4-FFF2-40B4-BE49-F238E27FC236}">
                <a16:creationId xmlns:a16="http://schemas.microsoft.com/office/drawing/2014/main" id="{3871FC6B-7F24-0306-BDB5-40CE535989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58379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30D6D3-A19F-2FA3-D4D9-4DE176A60BFC}"/>
              </a:ext>
            </a:extLst>
          </p:cNvPr>
          <p:cNvSpPr/>
          <p:nvPr userDrawn="1"/>
        </p:nvSpPr>
        <p:spPr>
          <a:xfrm>
            <a:off x="6376046" y="1752968"/>
            <a:ext cx="4936995" cy="4547248"/>
          </a:xfrm>
          <a:prstGeom prst="roundRect">
            <a:avLst>
              <a:gd name="adj" fmla="val 6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1">
            <a:extLst>
              <a:ext uri="{FF2B5EF4-FFF2-40B4-BE49-F238E27FC236}">
                <a16:creationId xmlns:a16="http://schemas.microsoft.com/office/drawing/2014/main" id="{9BC815B0-D58B-E9E6-7D6C-BF74335F6A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55466" y="2946400"/>
            <a:ext cx="4321556" cy="3210560"/>
          </a:xfrm>
          <a:noFill/>
        </p:spPr>
        <p:txBody>
          <a:bodyPr lIns="91440" rIns="91440" anchor="t">
            <a:noAutofit/>
          </a:bodyPr>
          <a:lstStyle>
            <a:lvl1pPr marL="285750" indent="-285750" algn="l">
              <a:spcBef>
                <a:spcPts val="36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500" b="1"/>
            </a:lvl1pPr>
          </a:lstStyle>
          <a:p>
            <a:pPr lvl="0"/>
            <a:r>
              <a:rPr lang="en-US" dirty="0"/>
              <a:t>Comparison points</a:t>
            </a:r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B84A6471-8299-AFB8-FC68-5339002ACC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5466" y="1990185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000" b="1"/>
            </a:lvl1pPr>
          </a:lstStyle>
          <a:p>
            <a:pPr lvl="0"/>
            <a:r>
              <a:rPr lang="en-US" dirty="0"/>
              <a:t>Small image/icon/number/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7692E985-ABCE-FF63-5FB0-949201071D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55466" y="2393106"/>
            <a:ext cx="4321556" cy="359499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2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331995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795457-0025-1D5D-502C-987C952452A6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EE9BDC-EC83-0B5D-2A05-890D3C81C598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880B-721D-D491-447E-8DDF506465CC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  <a:ln>
            <a:solidFill>
              <a:schemeClr val="accent5"/>
            </a:solidFill>
          </a:ln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14995499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5FFB76-EC88-0940-11D1-9AB3C77973FD}"/>
              </a:ext>
            </a:extLst>
          </p:cNvPr>
          <p:cNvSpPr/>
          <p:nvPr userDrawn="1"/>
        </p:nvSpPr>
        <p:spPr>
          <a:xfrm>
            <a:off x="4402836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1">
              <a:lumMod val="60000"/>
              <a:lumOff val="40000"/>
              <a:alpha val="25098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E3476E-5218-D1E1-A444-D614291AD65E}"/>
              </a:ext>
            </a:extLst>
          </p:cNvPr>
          <p:cNvSpPr/>
          <p:nvPr userDrawn="1"/>
        </p:nvSpPr>
        <p:spPr>
          <a:xfrm>
            <a:off x="8092440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rgbClr val="73CC3A">
              <a:alpha val="25098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F9DCF8-8DCB-08D2-314C-65728C813F6B}"/>
              </a:ext>
            </a:extLst>
          </p:cNvPr>
          <p:cNvSpPr/>
          <p:nvPr userDrawn="1"/>
        </p:nvSpPr>
        <p:spPr>
          <a:xfrm>
            <a:off x="713232" y="2743200"/>
            <a:ext cx="3328416" cy="3557016"/>
          </a:xfrm>
          <a:prstGeom prst="roundRect">
            <a:avLst>
              <a:gd name="adj" fmla="val 1333"/>
            </a:avLst>
          </a:prstGeom>
          <a:solidFill>
            <a:schemeClr val="accent5">
              <a:alpha val="25098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/>
            </a:lvl1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4B7C7041-796B-5CA0-0781-8A91ACB0F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2124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7" name="Text Placeholder 51">
            <a:extLst>
              <a:ext uri="{FF2B5EF4-FFF2-40B4-BE49-F238E27FC236}">
                <a16:creationId xmlns:a16="http://schemas.microsoft.com/office/drawing/2014/main" id="{2DA0B48A-7CF9-64AA-2CC1-6EC158B595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81728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  <p:sp>
        <p:nvSpPr>
          <p:cNvPr id="8" name="Text Placeholder 51">
            <a:extLst>
              <a:ext uri="{FF2B5EF4-FFF2-40B4-BE49-F238E27FC236}">
                <a16:creationId xmlns:a16="http://schemas.microsoft.com/office/drawing/2014/main" id="{D12D8C91-FAD9-034A-79A7-D028BA2E56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1332" y="2907792"/>
            <a:ext cx="2770632" cy="521208"/>
          </a:xfrm>
          <a:noFill/>
        </p:spPr>
        <p:txBody>
          <a:bodyPr lIns="91440" rIns="91440" anchor="t">
            <a:noAutofit/>
          </a:bodyPr>
          <a:lstStyle>
            <a:lvl1pPr marL="0" indent="0" algn="ctr">
              <a:spcBef>
                <a:spcPts val="360"/>
              </a:spcBef>
              <a:buFont typeface="Arial" panose="020B0604020202020204" pitchFamily="34" charset="0"/>
              <a:buNone/>
              <a:defRPr sz="15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Title, icon/image/number etc.</a:t>
            </a:r>
          </a:p>
        </p:txBody>
      </p:sp>
    </p:spTree>
    <p:extLst>
      <p:ext uri="{BB962C8B-B14F-4D97-AF65-F5344CB8AC3E}">
        <p14:creationId xmlns:p14="http://schemas.microsoft.com/office/powerpoint/2010/main" val="19591285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32A36F-EF9D-D70A-D1BC-9DC1E073C371}"/>
              </a:ext>
            </a:extLst>
          </p:cNvPr>
          <p:cNvSpPr/>
          <p:nvPr userDrawn="1"/>
        </p:nvSpPr>
        <p:spPr>
          <a:xfrm>
            <a:off x="8573511" y="3655883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CF6B6A-C367-387C-B7E0-80A189EC4CF0}"/>
              </a:ext>
            </a:extLst>
          </p:cNvPr>
          <p:cNvSpPr/>
          <p:nvPr userDrawn="1"/>
        </p:nvSpPr>
        <p:spPr>
          <a:xfrm>
            <a:off x="5106256" y="3655884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24DA9C-E7BA-227C-A239-675048C14E67}"/>
              </a:ext>
            </a:extLst>
          </p:cNvPr>
          <p:cNvSpPr/>
          <p:nvPr userDrawn="1"/>
        </p:nvSpPr>
        <p:spPr>
          <a:xfrm>
            <a:off x="8573511" y="937706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95369-82CF-EB44-DE35-7E326BE2B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2450323"/>
            <a:ext cx="3587137" cy="195735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931EB-A603-CF34-8674-28C9490A3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15DDFC-4A6A-2F31-1925-A134204FFF2C}"/>
              </a:ext>
            </a:extLst>
          </p:cNvPr>
          <p:cNvSpPr/>
          <p:nvPr userDrawn="1"/>
        </p:nvSpPr>
        <p:spPr>
          <a:xfrm>
            <a:off x="5106256" y="937707"/>
            <a:ext cx="3195263" cy="2436683"/>
          </a:xfrm>
          <a:prstGeom prst="roundRect">
            <a:avLst>
              <a:gd name="adj" fmla="val 22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FDED-121D-3C23-6E98-E48639288B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81626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Strengths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76B5AA77-DE56-6CFB-E771-BB44736138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1626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Opportunities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D5FD45AD-F95F-4A9F-3620-89E55BC3DE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52259" y="1219200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Weaknesses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68393DB9-7039-16B5-A698-02F4B343E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2259" y="3937376"/>
            <a:ext cx="2637768" cy="1912884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252991654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10" y="89228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333285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7091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983" y="1488014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9C83568B-8876-4897-E3AD-788B7E7CF78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1064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9C6725-18B9-D0CE-6CA1-EC70461C0FB2}"/>
              </a:ext>
            </a:extLst>
          </p:cNvPr>
          <p:cNvSpPr/>
          <p:nvPr userDrawn="1"/>
        </p:nvSpPr>
        <p:spPr>
          <a:xfrm>
            <a:off x="3301449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C9DEC3E-C7C8-22B4-E102-9F1921BEEC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5255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5E60D2B3-1FE8-1E7D-3C32-B213741B3BF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89228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584C768-934F-3902-416A-52C91E5AAD3C}"/>
              </a:ext>
            </a:extLst>
          </p:cNvPr>
          <p:cNvSpPr/>
          <p:nvPr userDrawn="1"/>
        </p:nvSpPr>
        <p:spPr>
          <a:xfrm>
            <a:off x="6269613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0A64233-2C11-F8A7-9FB7-153160F227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3419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BAB01186-495B-1AC1-9BAA-429A3E0137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57392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E14701D-B0E7-C7A1-D184-C0D56E73929F}"/>
              </a:ext>
            </a:extLst>
          </p:cNvPr>
          <p:cNvSpPr/>
          <p:nvPr userDrawn="1"/>
        </p:nvSpPr>
        <p:spPr>
          <a:xfrm>
            <a:off x="9237777" y="2984938"/>
            <a:ext cx="2604358" cy="3147767"/>
          </a:xfrm>
          <a:prstGeom prst="roundRect">
            <a:avLst>
              <a:gd name="adj" fmla="val 17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719AD24D-69A0-445D-1CBA-6408527E9C6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01583" y="3712088"/>
            <a:ext cx="1828800" cy="2186877"/>
          </a:xfrm>
        </p:spPr>
        <p:txBody>
          <a:bodyPr/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 dirty="0"/>
              <a:t>Support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D94AB194-3069-D896-A599-B71616CCE1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25556" y="3118939"/>
            <a:ext cx="1828800" cy="459148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Emphasis</a:t>
            </a:r>
          </a:p>
        </p:txBody>
      </p:sp>
    </p:spTree>
    <p:extLst>
      <p:ext uri="{BB962C8B-B14F-4D97-AF65-F5344CB8AC3E}">
        <p14:creationId xmlns:p14="http://schemas.microsoft.com/office/powerpoint/2010/main" val="38914235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BFB4FBF-BEB9-2FEA-B266-F2794EB2960A}"/>
              </a:ext>
            </a:extLst>
          </p:cNvPr>
          <p:cNvSpPr/>
          <p:nvPr userDrawn="1"/>
        </p:nvSpPr>
        <p:spPr>
          <a:xfrm>
            <a:off x="297383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EC9BF1F-6A82-7EFF-77CE-C8F1054870AF}"/>
              </a:ext>
            </a:extLst>
          </p:cNvPr>
          <p:cNvSpPr/>
          <p:nvPr userDrawn="1"/>
        </p:nvSpPr>
        <p:spPr>
          <a:xfrm>
            <a:off x="518871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47907D-CB65-1282-D14E-915723D41E94}"/>
              </a:ext>
            </a:extLst>
          </p:cNvPr>
          <p:cNvSpPr/>
          <p:nvPr userDrawn="1"/>
        </p:nvSpPr>
        <p:spPr>
          <a:xfrm>
            <a:off x="740359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D0513AB-E117-0757-DA6A-557DC78C1F39}"/>
              </a:ext>
            </a:extLst>
          </p:cNvPr>
          <p:cNvSpPr/>
          <p:nvPr userDrawn="1"/>
        </p:nvSpPr>
        <p:spPr>
          <a:xfrm>
            <a:off x="961847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841248"/>
            <a:ext cx="6048248" cy="54728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F61BCB-DC68-E006-9332-EB524894A58F}"/>
              </a:ext>
            </a:extLst>
          </p:cNvPr>
          <p:cNvSpPr/>
          <p:nvPr userDrawn="1"/>
        </p:nvSpPr>
        <p:spPr>
          <a:xfrm>
            <a:off x="758952" y="3307532"/>
            <a:ext cx="2002084" cy="2825173"/>
          </a:xfrm>
          <a:prstGeom prst="roundRect">
            <a:avLst>
              <a:gd name="adj" fmla="val 10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827E90-3037-DF1D-A82B-05A6C15C96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49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133FDA4-D668-1F5D-F1DC-F487F263641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58952" y="1426591"/>
            <a:ext cx="6048375" cy="409561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BF25BB16-56FF-1152-68BD-5607B7330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949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6281C9F-8E84-AAFE-A4A8-CE287428F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6437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3F74DE5F-5457-5A77-03F4-07999E3EED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6437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97F3902D-B4B9-5A00-333D-E2FB730B53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925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CDEA2B1-FF8F-94DB-20B2-825BBD5C3F7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925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47DE3AD-0F90-C7A9-46A9-3F38DD2DDD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9413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A9FF68FE-5B96-5B0B-E49C-73E22D9B1C7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9413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CE8105-24C1-F2C4-3D6A-5D93D8E880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9011" y="4683075"/>
            <a:ext cx="1828800" cy="1215890"/>
          </a:xfrm>
        </p:spPr>
        <p:txBody>
          <a:bodyPr>
            <a:normAutofit/>
          </a:bodyPr>
          <a:lstStyle>
            <a:lvl1pPr marL="0" indent="0" algn="ctr">
              <a:buNone/>
              <a:defRPr sz="1600" b="0"/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37B51BB-4BE2-722C-89C6-6E80A0526CC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09011" y="3755150"/>
            <a:ext cx="1828800" cy="927925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Insert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482990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109.xml"/><Relationship Id="rId47" Type="http://schemas.openxmlformats.org/officeDocument/2006/relationships/slideLayout" Target="../slideLayouts/slideLayout114.xml"/><Relationship Id="rId63" Type="http://schemas.openxmlformats.org/officeDocument/2006/relationships/slideLayout" Target="../slideLayouts/slideLayout130.xml"/><Relationship Id="rId68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40" Type="http://schemas.openxmlformats.org/officeDocument/2006/relationships/slideLayout" Target="../slideLayouts/slideLayout107.xml"/><Relationship Id="rId45" Type="http://schemas.openxmlformats.org/officeDocument/2006/relationships/slideLayout" Target="../slideLayouts/slideLayout112.xml"/><Relationship Id="rId53" Type="http://schemas.openxmlformats.org/officeDocument/2006/relationships/slideLayout" Target="../slideLayouts/slideLayout120.xml"/><Relationship Id="rId58" Type="http://schemas.openxmlformats.org/officeDocument/2006/relationships/slideLayout" Target="../slideLayouts/slideLayout125.xml"/><Relationship Id="rId6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43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15.xml"/><Relationship Id="rId56" Type="http://schemas.openxmlformats.org/officeDocument/2006/relationships/slideLayout" Target="../slideLayouts/slideLayout123.xml"/><Relationship Id="rId64" Type="http://schemas.openxmlformats.org/officeDocument/2006/relationships/slideLayout" Target="../slideLayouts/slideLayout131.xml"/><Relationship Id="rId69" Type="http://schemas.openxmlformats.org/officeDocument/2006/relationships/theme" Target="../theme/theme2.xml"/><Relationship Id="rId8" Type="http://schemas.openxmlformats.org/officeDocument/2006/relationships/slideLayout" Target="../slideLayouts/slideLayout75.xml"/><Relationship Id="rId51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05.xml"/><Relationship Id="rId46" Type="http://schemas.openxmlformats.org/officeDocument/2006/relationships/slideLayout" Target="../slideLayouts/slideLayout113.xml"/><Relationship Id="rId59" Type="http://schemas.openxmlformats.org/officeDocument/2006/relationships/slideLayout" Target="../slideLayouts/slideLayout126.xml"/><Relationship Id="rId67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121.xml"/><Relationship Id="rId62" Type="http://schemas.openxmlformats.org/officeDocument/2006/relationships/slideLayout" Target="../slideLayouts/slideLayout129.xml"/><Relationship Id="rId70" Type="http://schemas.openxmlformats.org/officeDocument/2006/relationships/image" Target="../media/image14.png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16.xml"/><Relationship Id="rId57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11.xml"/><Relationship Id="rId52" Type="http://schemas.openxmlformats.org/officeDocument/2006/relationships/slideLayout" Target="../slideLayouts/slideLayout119.xml"/><Relationship Id="rId60" Type="http://schemas.openxmlformats.org/officeDocument/2006/relationships/slideLayout" Target="../slideLayouts/slideLayout127.xml"/><Relationship Id="rId65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17.xml"/><Relationship Id="rId55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0000" y="6573330"/>
            <a:ext cx="7620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91C6910-B7E8-8788-68DA-ABB29066C4FB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62560" y="121496"/>
            <a:ext cx="833120" cy="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3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89" r:id="rId7"/>
    <p:sldLayoutId id="2147483684" r:id="rId8"/>
    <p:sldLayoutId id="2147483789" r:id="rId9"/>
    <p:sldLayoutId id="2147483704" r:id="rId10"/>
    <p:sldLayoutId id="2147483788" r:id="rId11"/>
    <p:sldLayoutId id="2147483807" r:id="rId12"/>
    <p:sldLayoutId id="2147483787" r:id="rId13"/>
    <p:sldLayoutId id="2147483813" r:id="rId14"/>
    <p:sldLayoutId id="2147483815" r:id="rId15"/>
    <p:sldLayoutId id="2147483891" r:id="rId16"/>
    <p:sldLayoutId id="2147483816" r:id="rId17"/>
    <p:sldLayoutId id="2147483814" r:id="rId18"/>
    <p:sldLayoutId id="2147483711" r:id="rId19"/>
    <p:sldLayoutId id="2147483714" r:id="rId20"/>
    <p:sldLayoutId id="2147483790" r:id="rId21"/>
    <p:sldLayoutId id="2147483694" r:id="rId22"/>
    <p:sldLayoutId id="2147483803" r:id="rId23"/>
    <p:sldLayoutId id="2147483722" r:id="rId24"/>
    <p:sldLayoutId id="2147483723" r:id="rId25"/>
    <p:sldLayoutId id="2147483806" r:id="rId26"/>
    <p:sldLayoutId id="2147483674" r:id="rId27"/>
    <p:sldLayoutId id="2147483729" r:id="rId28"/>
    <p:sldLayoutId id="2147483805" r:id="rId29"/>
    <p:sldLayoutId id="2147483696" r:id="rId30"/>
    <p:sldLayoutId id="2147483717" r:id="rId31"/>
    <p:sldLayoutId id="2147483670" r:id="rId32"/>
    <p:sldLayoutId id="2147483712" r:id="rId33"/>
    <p:sldLayoutId id="2147483719" r:id="rId34"/>
    <p:sldLayoutId id="2147483817" r:id="rId35"/>
    <p:sldLayoutId id="2147483721" r:id="rId36"/>
    <p:sldLayoutId id="2147483818" r:id="rId37"/>
    <p:sldLayoutId id="2147483819" r:id="rId38"/>
    <p:sldLayoutId id="2147483800" r:id="rId39"/>
    <p:sldLayoutId id="2147483728" r:id="rId40"/>
    <p:sldLayoutId id="2147483703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33" r:id="rId47"/>
    <p:sldLayoutId id="2147483734" r:id="rId48"/>
    <p:sldLayoutId id="2147483735" r:id="rId49"/>
    <p:sldLayoutId id="2147483822" r:id="rId50"/>
    <p:sldLayoutId id="2147483823" r:id="rId51"/>
    <p:sldLayoutId id="2147483820" r:id="rId52"/>
    <p:sldLayoutId id="2147483821" r:id="rId53"/>
    <p:sldLayoutId id="2147483697" r:id="rId54"/>
    <p:sldLayoutId id="2147483699" r:id="rId55"/>
    <p:sldLayoutId id="2147483668" r:id="rId56"/>
    <p:sldLayoutId id="2147483669" r:id="rId57"/>
    <p:sldLayoutId id="2147483673" r:id="rId58"/>
    <p:sldLayoutId id="2147483671" r:id="rId59"/>
    <p:sldLayoutId id="2147483726" r:id="rId60"/>
    <p:sldLayoutId id="2147483727" r:id="rId61"/>
    <p:sldLayoutId id="2147483700" r:id="rId62"/>
    <p:sldLayoutId id="2147483651" r:id="rId63"/>
    <p:sldLayoutId id="2147483698" r:id="rId64"/>
    <p:sldLayoutId id="2147483657" r:id="rId65"/>
    <p:sldLayoutId id="2147483718" r:id="rId66"/>
    <p:sldLayoutId id="2147483895" r:id="rId67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none" baseline="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30000" y="6573330"/>
            <a:ext cx="7620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6D3B30E-6C97-DC5F-8A77-E9D5C8F1EB9A}"/>
              </a:ext>
            </a:extLst>
          </p:cNvPr>
          <p:cNvPicPr>
            <a:picLocks noChangeAspect="1"/>
          </p:cNvPicPr>
          <p:nvPr userDrawn="1"/>
        </p:nvPicPr>
        <p:blipFill>
          <a:blip r:embed="rId70"/>
          <a:stretch>
            <a:fillRect/>
          </a:stretch>
        </p:blipFill>
        <p:spPr>
          <a:xfrm>
            <a:off x="162560" y="121496"/>
            <a:ext cx="833120" cy="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1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90" r:id="rId7"/>
    <p:sldLayoutId id="2147483831" r:id="rId8"/>
    <p:sldLayoutId id="2147483866" r:id="rId9"/>
    <p:sldLayoutId id="2147483832" r:id="rId10"/>
    <p:sldLayoutId id="2147483867" r:id="rId11"/>
    <p:sldLayoutId id="2147483833" r:id="rId12"/>
    <p:sldLayoutId id="2147483868" r:id="rId13"/>
    <p:sldLayoutId id="2147483834" r:id="rId14"/>
    <p:sldLayoutId id="2147483835" r:id="rId15"/>
    <p:sldLayoutId id="2147483892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  <p:sldLayoutId id="2147483846" r:id="rId27"/>
    <p:sldLayoutId id="2147483847" r:id="rId28"/>
    <p:sldLayoutId id="2147483848" r:id="rId29"/>
    <p:sldLayoutId id="2147483849" r:id="rId30"/>
    <p:sldLayoutId id="2147483850" r:id="rId31"/>
    <p:sldLayoutId id="2147483851" r:id="rId32"/>
    <p:sldLayoutId id="2147483852" r:id="rId33"/>
    <p:sldLayoutId id="2147483853" r:id="rId34"/>
    <p:sldLayoutId id="2147483854" r:id="rId35"/>
    <p:sldLayoutId id="2147483855" r:id="rId36"/>
    <p:sldLayoutId id="2147483856" r:id="rId37"/>
    <p:sldLayoutId id="2147483857" r:id="rId38"/>
    <p:sldLayoutId id="2147483858" r:id="rId39"/>
    <p:sldLayoutId id="2147483859" r:id="rId40"/>
    <p:sldLayoutId id="2147483860" r:id="rId41"/>
    <p:sldLayoutId id="2147483861" r:id="rId42"/>
    <p:sldLayoutId id="2147483862" r:id="rId43"/>
    <p:sldLayoutId id="2147483863" r:id="rId44"/>
    <p:sldLayoutId id="2147483864" r:id="rId45"/>
    <p:sldLayoutId id="2147483865" r:id="rId46"/>
    <p:sldLayoutId id="2147483869" r:id="rId47"/>
    <p:sldLayoutId id="2147483870" r:id="rId48"/>
    <p:sldLayoutId id="2147483871" r:id="rId49"/>
    <p:sldLayoutId id="2147483872" r:id="rId50"/>
    <p:sldLayoutId id="2147483873" r:id="rId51"/>
    <p:sldLayoutId id="2147483893" r:id="rId52"/>
    <p:sldLayoutId id="2147483875" r:id="rId53"/>
    <p:sldLayoutId id="2147483876" r:id="rId54"/>
    <p:sldLayoutId id="2147483877" r:id="rId55"/>
    <p:sldLayoutId id="2147483878" r:id="rId56"/>
    <p:sldLayoutId id="2147483879" r:id="rId57"/>
    <p:sldLayoutId id="2147483880" r:id="rId58"/>
    <p:sldLayoutId id="2147483881" r:id="rId59"/>
    <p:sldLayoutId id="2147483882" r:id="rId60"/>
    <p:sldLayoutId id="2147483883" r:id="rId61"/>
    <p:sldLayoutId id="2147483884" r:id="rId62"/>
    <p:sldLayoutId id="2147483885" r:id="rId63"/>
    <p:sldLayoutId id="2147483886" r:id="rId64"/>
    <p:sldLayoutId id="2147483888" r:id="rId65"/>
    <p:sldLayoutId id="2147483887" r:id="rId66"/>
    <p:sldLayoutId id="2147483894" r:id="rId67"/>
    <p:sldLayoutId id="2147483896" r:id="rId68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none" baseline="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tkinson Hyperlegible" pitchFamily="2" charset="77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AC8F-CE4A-F1D9-FDDD-6EF8C582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28" y="409022"/>
            <a:ext cx="6568440" cy="1902236"/>
          </a:xfrm>
        </p:spPr>
        <p:txBody>
          <a:bodyPr>
            <a:noAutofit/>
          </a:bodyPr>
          <a:lstStyle/>
          <a:p>
            <a:r>
              <a:rPr lang="en-US" sz="6000" dirty="0"/>
              <a:t>Getting Started with Cellular IoT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857E8-36A0-AA7A-F311-6280F5C32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4844153"/>
            <a:ext cx="5410200" cy="787400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/>
              <a:t>Rob Lauer &amp; TJ </a:t>
            </a:r>
            <a:r>
              <a:rPr lang="en-US" sz="3000" b="1" dirty="0" err="1"/>
              <a:t>VanToll</a:t>
            </a:r>
            <a:endParaRPr lang="en-US" sz="3000" b="1" dirty="0"/>
          </a:p>
          <a:p>
            <a:r>
              <a:rPr lang="en-US" dirty="0"/>
              <a:t>Developer Relations</a:t>
            </a:r>
          </a:p>
        </p:txBody>
      </p:sp>
    </p:spTree>
    <p:extLst>
      <p:ext uri="{BB962C8B-B14F-4D97-AF65-F5344CB8AC3E}">
        <p14:creationId xmlns:p14="http://schemas.microsoft.com/office/powerpoint/2010/main" val="6385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ECB738FA-765F-FBD0-9BD7-E8C0DC44EEBA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Notecard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EAABA9-4D4A-178E-8D42-27CD516B831A}"/>
              </a:ext>
            </a:extLst>
          </p:cNvPr>
          <p:cNvSpPr txBox="1"/>
          <p:nvPr/>
        </p:nvSpPr>
        <p:spPr>
          <a:xfrm>
            <a:off x="1212616" y="1813172"/>
            <a:ext cx="5865517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Low-power system-on-module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Global cellular/GPS or Wi-Fi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500MB cell data + 10 years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Dual SIM support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JSON-based API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Python, Go, Arduino, C/C++, Zephyr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NB-IoT, LTE-M, LTE Cat-1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A18F3-5F1C-25CB-4640-D0049620D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93" y="1073505"/>
            <a:ext cx="3099251" cy="3531704"/>
          </a:xfrm>
          <a:prstGeom prst="rect">
            <a:avLst/>
          </a:prstGeom>
        </p:spPr>
      </p:pic>
      <p:pic>
        <p:nvPicPr>
          <p:cNvPr id="6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14A408B-38DF-50A9-0279-56B9B6AE2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448051" y="2233980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44AB13BA-B36A-DB48-CC19-5AB0D61BB30C}"/>
              </a:ext>
            </a:extLst>
          </p:cNvPr>
          <p:cNvSpPr txBox="1">
            <a:spLocks/>
          </p:cNvSpPr>
          <p:nvPr/>
        </p:nvSpPr>
        <p:spPr>
          <a:xfrm>
            <a:off x="1644577" y="1893811"/>
            <a:ext cx="10547423" cy="959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Request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"req"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: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card.location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}</a:t>
            </a:r>
          </a:p>
          <a:p>
            <a:pPr marL="0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B6A105D-6FF6-2F05-AF33-AA05D52211E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Example: </a:t>
            </a:r>
            <a:r>
              <a:rPr lang="en-US" i="1" dirty="0" err="1">
                <a:latin typeface="Atkinson Hyperlegible" pitchFamily="2" charset="77"/>
              </a:rPr>
              <a:t>card.location</a:t>
            </a:r>
            <a:r>
              <a:rPr lang="en-US" i="1" dirty="0">
                <a:latin typeface="Atkinson Hyperlegible" pitchFamily="2" charset="77"/>
              </a:rPr>
              <a:t> </a:t>
            </a:r>
            <a:r>
              <a:rPr lang="en-US" dirty="0">
                <a:latin typeface="Atkinson Hyperlegible" pitchFamily="2" charset="77"/>
              </a:rPr>
              <a:t>API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2631E68-893A-AB48-185B-89D0FF880B52}"/>
              </a:ext>
            </a:extLst>
          </p:cNvPr>
          <p:cNvSpPr txBox="1">
            <a:spLocks/>
          </p:cNvSpPr>
          <p:nvPr/>
        </p:nvSpPr>
        <p:spPr>
          <a:xfrm>
            <a:off x="1644577" y="3038818"/>
            <a:ext cx="10547423" cy="3707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Response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"status":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"GPS updated (58 sec, 41dB SNR, 9 </a:t>
            </a:r>
            <a:r>
              <a:rPr lang="en-US" sz="2400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sats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"mode":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"periodic",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lat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42.577600,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</a:t>
            </a:r>
            <a:r>
              <a:rPr lang="en-US" sz="2400" b="1" dirty="0" err="1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lon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-70.871340,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 </a:t>
            </a:r>
            <a:r>
              <a:rPr lang="en-US" sz="2400" b="1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"time":   </a:t>
            </a: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1598554399</a:t>
            </a:r>
          </a:p>
          <a:p>
            <a:pPr marL="0" indent="0">
              <a:buNone/>
            </a:pPr>
            <a:r>
              <a:rPr lang="en-US" sz="2400" dirty="0"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77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D32FF-72EA-9128-46DB-144BC4A2FAD9}"/>
              </a:ext>
            </a:extLst>
          </p:cNvPr>
          <p:cNvSpPr txBox="1">
            <a:spLocks/>
          </p:cNvSpPr>
          <p:nvPr/>
        </p:nvSpPr>
        <p:spPr>
          <a:xfrm>
            <a:off x="675918" y="780839"/>
            <a:ext cx="10840164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What </a:t>
            </a:r>
            <a:r>
              <a:rPr lang="en-US" u="sng" dirty="0">
                <a:latin typeface="Atkinson Hyperlegible" pitchFamily="2" charset="77"/>
              </a:rPr>
              <a:t>don’t</a:t>
            </a:r>
            <a:r>
              <a:rPr lang="en-US" dirty="0">
                <a:latin typeface="Atkinson Hyperlegible" pitchFamily="2" charset="77"/>
              </a:rPr>
              <a:t> you need with Blues?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6142C-32B4-BCE4-3EB7-A95EC6BCAB68}"/>
              </a:ext>
            </a:extLst>
          </p:cNvPr>
          <p:cNvSpPr txBox="1"/>
          <p:nvPr/>
        </p:nvSpPr>
        <p:spPr>
          <a:xfrm>
            <a:off x="964137" y="1803233"/>
            <a:ext cx="8607245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SIM or Separate Mobile 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AT Commands or Cellular Radio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Custom Security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Roll-Your-Own OTA Firmware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Power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Custom Cloud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tkinson Hyperlegible" pitchFamily="2" charset="77"/>
              </a:rPr>
              <a:t>⛔️</a:t>
            </a:r>
            <a:r>
              <a:rPr lang="en-US" sz="2800" dirty="0">
                <a:latin typeface="Atkinson Hyperlegible" pitchFamily="2" charset="77"/>
              </a:rPr>
              <a:t> Certifications</a:t>
            </a:r>
          </a:p>
        </p:txBody>
      </p:sp>
      <p:pic>
        <p:nvPicPr>
          <p:cNvPr id="5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EFAC5BD-9703-0B45-0CD1-A25913247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821933" y="2846895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3B548-FFC1-33F6-3021-34B40FB3E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58" y="1232809"/>
            <a:ext cx="4228307" cy="42283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7FE6AA-E1B7-F2EC-6B48-78EB5C5AA5A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tkinson Hyperlegible" pitchFamily="2" charset="77"/>
              </a:rPr>
              <a:t>Notecarrier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57E31-FBD9-5722-5758-6FF3D0DAD4AC}"/>
              </a:ext>
            </a:extLst>
          </p:cNvPr>
          <p:cNvSpPr txBox="1"/>
          <p:nvPr/>
        </p:nvSpPr>
        <p:spPr>
          <a:xfrm>
            <a:off x="1212616" y="1797360"/>
            <a:ext cx="5949574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Carrier boards for easy prototyping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Atkinson Hyperlegible" pitchFamily="2" charset="77"/>
              </a:rPr>
              <a:t>Notecarrier</a:t>
            </a:r>
            <a:r>
              <a:rPr lang="en-US" sz="2800" dirty="0">
                <a:latin typeface="Atkinson Hyperlegible" pitchFamily="2" charset="77"/>
              </a:rPr>
              <a:t> for every scenario: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F</a:t>
            </a:r>
            <a:r>
              <a:rPr lang="en-US" sz="2400" dirty="0">
                <a:latin typeface="Atkinson Hyperlegible" pitchFamily="2" charset="77"/>
              </a:rPr>
              <a:t> – Feather-compatible socket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A</a:t>
            </a:r>
            <a:r>
              <a:rPr lang="en-US" sz="2400" dirty="0">
                <a:latin typeface="Atkinson Hyperlegible" pitchFamily="2" charset="77"/>
              </a:rPr>
              <a:t> – Any MCU, onboard antennas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B</a:t>
            </a:r>
            <a:r>
              <a:rPr lang="en-US" sz="2400" dirty="0">
                <a:latin typeface="Atkinson Hyperlegible" pitchFamily="2" charset="77"/>
              </a:rPr>
              <a:t> – Small form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tkinson Hyperlegible" pitchFamily="2" charset="77"/>
              </a:rPr>
              <a:t>Pi</a:t>
            </a:r>
            <a:r>
              <a:rPr lang="en-US" sz="2400" dirty="0">
                <a:latin typeface="Atkinson Hyperlegible" pitchFamily="2" charset="77"/>
              </a:rPr>
              <a:t> – Raspberry Pi SBC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tkinson Hyperlegible" pitchFamily="2" charset="77"/>
              </a:rPr>
              <a:t>SparkFun</a:t>
            </a:r>
            <a:r>
              <a:rPr lang="en-US" sz="2400" dirty="0">
                <a:latin typeface="Atkinson Hyperlegible" pitchFamily="2" charset="77"/>
              </a:rPr>
              <a:t> </a:t>
            </a:r>
            <a:r>
              <a:rPr lang="en-US" sz="2400" dirty="0" err="1">
                <a:latin typeface="Atkinson Hyperlegible" pitchFamily="2" charset="77"/>
              </a:rPr>
              <a:t>MicroMod</a:t>
            </a:r>
            <a:r>
              <a:rPr lang="en-US" sz="2400" dirty="0">
                <a:latin typeface="Atkinson Hyperlegible" pitchFamily="2" charset="77"/>
              </a:rPr>
              <a:t> Cellular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26FF8-6950-E081-3860-242CE5F60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33" y="1292525"/>
            <a:ext cx="3644156" cy="3644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63324-CA63-7380-9764-D6E3FBBE3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61" y="914094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02D23B-A605-55B6-A004-FB3340629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9770" y="2251508"/>
            <a:ext cx="4639994" cy="228398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F06B1A4-62A7-6EBD-F004-EAE2BC4B5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89" y="1024956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00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C0AA65D-B9C1-1FB3-237A-43E96CAAD12F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Atkinson Hyperlegible" pitchFamily="2" charset="77"/>
              </a:rPr>
              <a:t>Notehub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0AF98-642C-25F8-5E9F-C58B3F0E9AC4}"/>
              </a:ext>
            </a:extLst>
          </p:cNvPr>
          <p:cNvSpPr txBox="1"/>
          <p:nvPr/>
        </p:nvSpPr>
        <p:spPr>
          <a:xfrm>
            <a:off x="1212615" y="1670562"/>
            <a:ext cx="656972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Route data to </a:t>
            </a:r>
            <a:r>
              <a:rPr lang="en-US" sz="2800" b="1" dirty="0">
                <a:latin typeface="Atkinson Hyperlegible" pitchFamily="2" charset="77"/>
              </a:rPr>
              <a:t>any cloud </a:t>
            </a:r>
            <a:r>
              <a:rPr lang="en-US" sz="2800" dirty="0">
                <a:latin typeface="Atkinson Hyperlegible" pitchFamily="2" charset="77"/>
              </a:rPr>
              <a:t>app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Manage </a:t>
            </a:r>
            <a:r>
              <a:rPr lang="en-US" sz="2800" b="1" dirty="0">
                <a:latin typeface="Atkinson Hyperlegible" pitchFamily="2" charset="77"/>
              </a:rPr>
              <a:t>fleets</a:t>
            </a:r>
            <a:r>
              <a:rPr lang="en-US" sz="2800" dirty="0">
                <a:latin typeface="Atkinson Hyperlegible" pitchFamily="2" charset="77"/>
              </a:rPr>
              <a:t> of devices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tkinson Hyperlegible" pitchFamily="2" charset="77"/>
              </a:rPr>
              <a:t>OTA MCU/Notecard </a:t>
            </a:r>
            <a:r>
              <a:rPr lang="en-US" sz="2800" b="1" dirty="0">
                <a:latin typeface="Atkinson Hyperlegible" pitchFamily="2" charset="77"/>
              </a:rPr>
              <a:t>firmware updates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tkinson Hyperlegible" pitchFamily="2" charset="77"/>
              </a:rPr>
              <a:t>Secure</a:t>
            </a:r>
            <a:r>
              <a:rPr lang="en-US" sz="2800" dirty="0">
                <a:latin typeface="Atkinson Hyperlegible" pitchFamily="2" charset="77"/>
              </a:rPr>
              <a:t> communications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165DB-3402-F4B7-C449-44899AC5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020" y="2329995"/>
            <a:ext cx="4004661" cy="216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A47745-5DBD-CC6F-7249-2E83E8EBE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7" y="4367367"/>
            <a:ext cx="4110681" cy="2135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C5A72-5D71-F7E4-2E43-BB5988A3C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-314111"/>
            <a:ext cx="5289770" cy="2775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96171-363F-9CE9-B56F-C2FD75427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30" y="4651482"/>
            <a:ext cx="5583142" cy="2088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6B6CB0-9C2B-018B-085D-4A07105EA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225072"/>
            <a:ext cx="368100" cy="368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F709B8-7C64-6AA5-DD7B-6C9354A4D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503" y="5297698"/>
            <a:ext cx="462305" cy="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8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A42E680-B342-FE54-9F0F-0F4B8789901E}"/>
              </a:ext>
            </a:extLst>
          </p:cNvPr>
          <p:cNvSpPr txBox="1">
            <a:spLocks/>
          </p:cNvSpPr>
          <p:nvPr/>
        </p:nvSpPr>
        <p:spPr>
          <a:xfrm>
            <a:off x="755415" y="1949020"/>
            <a:ext cx="10893246" cy="4439442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Only Pay for What You Use!</a:t>
            </a:r>
          </a:p>
          <a:p>
            <a:r>
              <a:rPr lang="en-US" sz="3600" dirty="0"/>
              <a:t>Billing Account “Topped Up” to 5,000 CCs Monthly</a:t>
            </a:r>
          </a:p>
          <a:p>
            <a:r>
              <a:rPr lang="en-US" sz="3600" dirty="0"/>
              <a:t>Notecard Purchase 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5,000 CCs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F0BB7-2D06-8FAD-81C8-EAC8F170B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22" y="4661452"/>
            <a:ext cx="1911878" cy="191187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29DD450-DAA5-9CD4-3BB6-C90C30BBCD33}"/>
              </a:ext>
            </a:extLst>
          </p:cNvPr>
          <p:cNvSpPr txBox="1">
            <a:spLocks/>
          </p:cNvSpPr>
          <p:nvPr/>
        </p:nvSpPr>
        <p:spPr>
          <a:xfrm>
            <a:off x="755415" y="76096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</p:spTree>
    <p:extLst>
      <p:ext uri="{BB962C8B-B14F-4D97-AF65-F5344CB8AC3E}">
        <p14:creationId xmlns:p14="http://schemas.microsoft.com/office/powerpoint/2010/main" val="5426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8E5C00E-7D3B-C4B9-9DD8-B734506271C1}"/>
              </a:ext>
            </a:extLst>
          </p:cNvPr>
          <p:cNvSpPr txBox="1">
            <a:spLocks/>
          </p:cNvSpPr>
          <p:nvPr/>
        </p:nvSpPr>
        <p:spPr>
          <a:xfrm>
            <a:off x="755415" y="2001500"/>
            <a:ext cx="10560149" cy="3432518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Send an Event to </a:t>
            </a:r>
            <a:r>
              <a:rPr lang="en-US" sz="3600" dirty="0" err="1"/>
              <a:t>Notehub</a:t>
            </a:r>
            <a:r>
              <a:rPr lang="en-US" sz="3600" dirty="0"/>
              <a:t>? </a:t>
            </a:r>
            <a:r>
              <a:rPr lang="en-US" sz="3600" b="1" dirty="0"/>
              <a:t>FREE</a:t>
            </a:r>
          </a:p>
          <a:p>
            <a:r>
              <a:rPr lang="en-US" sz="3600" dirty="0"/>
              <a:t>Route an Event from </a:t>
            </a:r>
            <a:r>
              <a:rPr lang="en-US" sz="3600" dirty="0" err="1"/>
              <a:t>Notehub</a:t>
            </a:r>
            <a:r>
              <a:rPr lang="en-US" sz="3600" dirty="0"/>
              <a:t> to Cloud? </a:t>
            </a:r>
            <a:r>
              <a:rPr lang="en-US" sz="3600" b="1" dirty="0"/>
              <a:t>1 CC</a:t>
            </a:r>
          </a:p>
          <a:p>
            <a:r>
              <a:rPr lang="en-US" sz="3600" dirty="0"/>
              <a:t>Pull an Event via API? </a:t>
            </a:r>
            <a:r>
              <a:rPr lang="en-US" sz="3600" b="1" dirty="0"/>
              <a:t>1 CC</a:t>
            </a:r>
          </a:p>
          <a:p>
            <a:r>
              <a:rPr lang="en-US" sz="3600" dirty="0"/>
              <a:t>All other API requests? </a:t>
            </a:r>
            <a:r>
              <a:rPr lang="en-US" sz="3600" b="1" dirty="0"/>
              <a:t>0.001 CC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CBAAC-F4ED-A9B8-7F8E-CFAC13816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22" y="4661452"/>
            <a:ext cx="1911878" cy="191187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0B4F10CF-E1AD-33BD-C9C8-D4B1A99C526C}"/>
              </a:ext>
            </a:extLst>
          </p:cNvPr>
          <p:cNvSpPr txBox="1">
            <a:spLocks/>
          </p:cNvSpPr>
          <p:nvPr/>
        </p:nvSpPr>
        <p:spPr>
          <a:xfrm>
            <a:off x="755415" y="76096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</p:spTree>
    <p:extLst>
      <p:ext uri="{BB962C8B-B14F-4D97-AF65-F5344CB8AC3E}">
        <p14:creationId xmlns:p14="http://schemas.microsoft.com/office/powerpoint/2010/main" val="177648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9EA4093-BAAA-FD50-99BA-B3E9701B6BF5}"/>
              </a:ext>
            </a:extLst>
          </p:cNvPr>
          <p:cNvSpPr txBox="1">
            <a:spLocks/>
          </p:cNvSpPr>
          <p:nvPr/>
        </p:nvSpPr>
        <p:spPr>
          <a:xfrm>
            <a:off x="755415" y="76096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972AF-3F2A-2EF6-0C3C-4509EB73C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88" y="1911911"/>
            <a:ext cx="8265157" cy="3606089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B0213-CD10-530F-8E92-2C5125BD0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22" y="4661452"/>
            <a:ext cx="1911878" cy="191187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75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475D149-FB1A-EE4A-83D0-1C86038D30B0}"/>
              </a:ext>
            </a:extLst>
          </p:cNvPr>
          <p:cNvSpPr/>
          <p:nvPr/>
        </p:nvSpPr>
        <p:spPr>
          <a:xfrm>
            <a:off x="9152032" y="3886986"/>
            <a:ext cx="709862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45F9BF-549B-074B-8E1F-0E45D4C7808E}"/>
              </a:ext>
            </a:extLst>
          </p:cNvPr>
          <p:cNvSpPr/>
          <p:nvPr/>
        </p:nvSpPr>
        <p:spPr>
          <a:xfrm>
            <a:off x="3212794" y="3882963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Python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7069A4-858F-564C-B124-2D33AC78A810}"/>
              </a:ext>
            </a:extLst>
          </p:cNvPr>
          <p:cNvSpPr/>
          <p:nvPr/>
        </p:nvSpPr>
        <p:spPr>
          <a:xfrm>
            <a:off x="2482012" y="3882963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9B0197-1D1D-F345-B79C-FFDD4BD022D1}"/>
              </a:ext>
            </a:extLst>
          </p:cNvPr>
          <p:cNvSpPr/>
          <p:nvPr/>
        </p:nvSpPr>
        <p:spPr>
          <a:xfrm>
            <a:off x="1509630" y="3882963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Arduino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MCU/SBC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Sensors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V="1">
            <a:off x="1792832" y="270421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Atkinson Hyperlegible" pitchFamily="2" charset="77"/>
              </a:rPr>
              <a:t>{JSON}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06F0353-2913-3E4F-A028-151B793ACA0C}"/>
              </a:ext>
            </a:extLst>
          </p:cNvPr>
          <p:cNvSpPr/>
          <p:nvPr/>
        </p:nvSpPr>
        <p:spPr>
          <a:xfrm>
            <a:off x="705765" y="4217219"/>
            <a:ext cx="4073117" cy="171644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34739-3CF0-DC4C-87B2-7203111A27EF}"/>
              </a:ext>
            </a:extLst>
          </p:cNvPr>
          <p:cNvSpPr txBox="1"/>
          <p:nvPr/>
        </p:nvSpPr>
        <p:spPr>
          <a:xfrm>
            <a:off x="852102" y="4376271"/>
            <a:ext cx="404126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*req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NoteNewRequest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note.add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JAddStringToObject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"file", 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data.qo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*body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JCreateObject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JAddNumberToObject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(body, "temp", 27.3);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JAddItemToObject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"body", body);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(req);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>
            <a:off x="3338787" y="2704211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Cellular/Wi-Fi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>
            <a:off x="5190774" y="267693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Blues</a:t>
            </a:r>
          </a:p>
          <a:p>
            <a:pPr algn="ctr" defTabSz="457200"/>
            <a:r>
              <a:rPr lang="en-US" sz="1600" dirty="0" err="1">
                <a:solidFill>
                  <a:srgbClr val="44546A"/>
                </a:solidFill>
                <a:latin typeface="Atkinson Hyperlegible" pitchFamily="2" charset="77"/>
              </a:rPr>
              <a:t>Notehub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>
            <a:off x="6736492" y="2655534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>
            <a:off x="10118408" y="2672870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>
            <a:off x="8602947" y="264890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428ECB5-FC58-374F-BF10-B371D0B8FDC3}"/>
              </a:ext>
            </a:extLst>
          </p:cNvPr>
          <p:cNvSpPr/>
          <p:nvPr/>
        </p:nvSpPr>
        <p:spPr>
          <a:xfrm>
            <a:off x="8352960" y="4220031"/>
            <a:ext cx="2239163" cy="179543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DA23CF-1E9A-474E-B3C5-A83FC3C5802D}"/>
              </a:ext>
            </a:extLst>
          </p:cNvPr>
          <p:cNvSpPr txBox="1"/>
          <p:nvPr/>
        </p:nvSpPr>
        <p:spPr>
          <a:xfrm>
            <a:off x="8432197" y="4379082"/>
            <a:ext cx="21482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data.qo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"temp": 27.3,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"when": 1644268443,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lat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42.11,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lon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-88.32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"device": "dev:89347"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483131" y="502338"/>
            <a:ext cx="11225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Atkinson Hyperlegible" pitchFamily="2" charset="77"/>
              </a:rPr>
              <a:t>Outbound Communication </a:t>
            </a:r>
            <a:r>
              <a:rPr lang="en-US" sz="4000" dirty="0">
                <a:solidFill>
                  <a:prstClr val="black"/>
                </a:solidFill>
                <a:latin typeface="Atkinson Hyperlegible" pitchFamily="2" charset="77"/>
              </a:rPr>
              <a:t>(from Host to Cloud)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F9725-05C4-D79A-D3C8-DE78AAE35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12" y="1897949"/>
            <a:ext cx="1079603" cy="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 animBg="1"/>
      <p:bldP spid="79" grpId="0"/>
      <p:bldP spid="80" grpId="0" animBg="1"/>
      <p:bldP spid="81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101" grpId="0" animBg="1"/>
      <p:bldP spid="10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MCU/SBC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Sensors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H="1">
            <a:off x="10195642" y="268838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Atkinson Hyperlegible" pitchFamily="2" charset="77"/>
              </a:rPr>
              <a:t>{JSON}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 flipH="1">
            <a:off x="1855213" y="271069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Cellular/Wi-Fi</a:t>
            </a:r>
          </a:p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 flipH="1">
            <a:off x="3392454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Blues</a:t>
            </a:r>
          </a:p>
          <a:p>
            <a:pPr algn="ctr" defTabSz="457200"/>
            <a:r>
              <a:rPr lang="en-US" sz="1600" dirty="0" err="1">
                <a:solidFill>
                  <a:srgbClr val="44546A"/>
                </a:solidFill>
                <a:latin typeface="Atkinson Hyperlegible" pitchFamily="2" charset="77"/>
              </a:rPr>
              <a:t>Notehub</a:t>
            </a:r>
            <a:endParaRPr lang="en-US" sz="1600" dirty="0">
              <a:solidFill>
                <a:srgbClr val="44546A"/>
              </a:solidFill>
              <a:latin typeface="Atkinson Hyperlegible" pitchFamily="2" charset="77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 flipH="1">
            <a:off x="5259994" y="2696739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 flipH="1">
            <a:off x="8643015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 flipH="1">
            <a:off x="6796229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dirty="0">
                <a:solidFill>
                  <a:srgbClr val="44546A"/>
                </a:solidFill>
                <a:latin typeface="Atkinson Hyperlegible" pitchFamily="2" charset="77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2B850-6A29-9B4E-96CD-CC28E6304874}"/>
              </a:ext>
            </a:extLst>
          </p:cNvPr>
          <p:cNvSpPr/>
          <p:nvPr/>
        </p:nvSpPr>
        <p:spPr>
          <a:xfrm>
            <a:off x="9119872" y="3926666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BA1725-C88D-714A-ADB7-5D5DDC8D4B5C}"/>
              </a:ext>
            </a:extLst>
          </p:cNvPr>
          <p:cNvSpPr/>
          <p:nvPr/>
        </p:nvSpPr>
        <p:spPr>
          <a:xfrm>
            <a:off x="3212794" y="3924122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Python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D5CAE4-9766-F84E-B3F8-6C5C111465CA}"/>
              </a:ext>
            </a:extLst>
          </p:cNvPr>
          <p:cNvSpPr/>
          <p:nvPr/>
        </p:nvSpPr>
        <p:spPr>
          <a:xfrm>
            <a:off x="2482012" y="3924122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34C7C5-CCD2-D944-84F6-50B755B7D36D}"/>
              </a:ext>
            </a:extLst>
          </p:cNvPr>
          <p:cNvSpPr/>
          <p:nvPr/>
        </p:nvSpPr>
        <p:spPr>
          <a:xfrm>
            <a:off x="1519603" y="3924122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tkinson Hyperlegible" pitchFamily="2" charset="77"/>
              </a:rPr>
              <a:t>Arduino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tkinson Hyperlegible" pitchFamily="2" charset="77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C39618C-F4D1-E14E-BF46-D0469DA1CD83}"/>
              </a:ext>
            </a:extLst>
          </p:cNvPr>
          <p:cNvSpPr/>
          <p:nvPr/>
        </p:nvSpPr>
        <p:spPr>
          <a:xfrm>
            <a:off x="705765" y="4258378"/>
            <a:ext cx="4142117" cy="1179210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CA2E17-A7EF-7940-8EA2-D9227AB6B92D}"/>
              </a:ext>
            </a:extLst>
          </p:cNvPr>
          <p:cNvSpPr txBox="1"/>
          <p:nvPr/>
        </p:nvSpPr>
        <p:spPr>
          <a:xfrm>
            <a:off x="852102" y="4417430"/>
            <a:ext cx="40412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 *req = 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NoteNewRequest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note.get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JAddStringToObject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"file", "</a:t>
            </a:r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data.qi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");</a:t>
            </a: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JAddBoolToObject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(req, "delete", true);</a:t>
            </a:r>
          </a:p>
          <a:p>
            <a:endParaRPr lang="en-US" sz="1200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en-US" sz="1200" dirty="0" err="1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NoteRequest</a:t>
            </a:r>
            <a:r>
              <a:rPr lang="en-US" sz="12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(req);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E28367B-BEFE-6E41-AC6D-CF8C0EA1C4C3}"/>
              </a:ext>
            </a:extLst>
          </p:cNvPr>
          <p:cNvSpPr/>
          <p:nvPr/>
        </p:nvSpPr>
        <p:spPr>
          <a:xfrm>
            <a:off x="8528293" y="4261094"/>
            <a:ext cx="1961865" cy="126703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956CD8-E73D-F942-95C5-5380B61A03D5}"/>
              </a:ext>
            </a:extLst>
          </p:cNvPr>
          <p:cNvSpPr txBox="1"/>
          <p:nvPr/>
        </p:nvSpPr>
        <p:spPr>
          <a:xfrm>
            <a:off x="8597838" y="4418762"/>
            <a:ext cx="2148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sample_freq</a:t>
            </a:r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": 5,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"notify": true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1FA3E-347C-0D7E-3FEB-D68E0A2BCB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12" y="1897949"/>
            <a:ext cx="1079603" cy="79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FCA10E-F511-31AC-308C-AD541E355B55}"/>
              </a:ext>
            </a:extLst>
          </p:cNvPr>
          <p:cNvSpPr txBox="1"/>
          <p:nvPr/>
        </p:nvSpPr>
        <p:spPr>
          <a:xfrm>
            <a:off x="483131" y="502338"/>
            <a:ext cx="11225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b="1" dirty="0">
                <a:solidFill>
                  <a:prstClr val="black"/>
                </a:solidFill>
                <a:latin typeface="Atkinson Hyperlegible" pitchFamily="2" charset="77"/>
              </a:rPr>
              <a:t>Inbound Communication </a:t>
            </a:r>
            <a:r>
              <a:rPr lang="en-US" sz="4000" dirty="0">
                <a:solidFill>
                  <a:prstClr val="black"/>
                </a:solidFill>
                <a:latin typeface="Atkinson Hyperlegible" pitchFamily="2" charset="77"/>
              </a:rPr>
              <a:t>(from Cloud to Host)</a:t>
            </a:r>
          </a:p>
        </p:txBody>
      </p:sp>
    </p:spTree>
    <p:extLst>
      <p:ext uri="{BB962C8B-B14F-4D97-AF65-F5344CB8AC3E}">
        <p14:creationId xmlns:p14="http://schemas.microsoft.com/office/powerpoint/2010/main" val="32778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/>
      <p:bldP spid="78" grpId="0" animBg="1"/>
      <p:bldP spid="79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36" grpId="0" animBg="1"/>
      <p:bldP spid="37" grpId="0" animBg="1"/>
      <p:bldP spid="38" grpId="0" animBg="1"/>
      <p:bldP spid="38" grpId="1" animBg="1"/>
      <p:bldP spid="39" grpId="0" animBg="1"/>
      <p:bldP spid="40" grpId="0" animBg="1"/>
      <p:bldP spid="41" grpId="0"/>
      <p:bldP spid="41" grpId="1"/>
      <p:bldP spid="42" grpId="0" animBg="1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DEB36-F9A4-66D0-FF9C-746AEB3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Atkinson Hyperlegible" pitchFamily="2" charset="77"/>
              </a:rPr>
              <a:t>2</a:t>
            </a:fld>
            <a:endParaRPr lang="en-US" dirty="0">
              <a:latin typeface="Atkinson Hyperlegible" pitchFamily="2" charset="77"/>
            </a:endParaRPr>
          </a:p>
        </p:txBody>
      </p:sp>
      <p:sp>
        <p:nvSpPr>
          <p:cNvPr id="3" name="Title 9">
            <a:extLst>
              <a:ext uri="{FF2B5EF4-FFF2-40B4-BE49-F238E27FC236}">
                <a16:creationId xmlns:a16="http://schemas.microsoft.com/office/drawing/2014/main" id="{DD28B82C-D238-5028-3534-DB4DBEE81D0B}"/>
              </a:ext>
            </a:extLst>
          </p:cNvPr>
          <p:cNvSpPr txBox="1">
            <a:spLocks/>
          </p:cNvSpPr>
          <p:nvPr/>
        </p:nvSpPr>
        <p:spPr>
          <a:xfrm>
            <a:off x="2143359" y="3868474"/>
            <a:ext cx="3952641" cy="5153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/>
              <a:t>Rob Lauer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1BC4789-5697-2136-C0CA-D2F05D85035C}"/>
              </a:ext>
            </a:extLst>
          </p:cNvPr>
          <p:cNvSpPr txBox="1">
            <a:spLocks/>
          </p:cNvSpPr>
          <p:nvPr/>
        </p:nvSpPr>
        <p:spPr>
          <a:xfrm>
            <a:off x="2234640" y="4409561"/>
            <a:ext cx="3681668" cy="1035328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accent6"/>
                </a:solidFill>
              </a:rPr>
              <a:t>Director of Developer Relations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</a:rPr>
              <a:t>RobLauer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8A3AE94D-8A92-EA53-C34F-9763BEF2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2939567" y="1273038"/>
            <a:ext cx="2360226" cy="2360227"/>
          </a:xfrm>
          <a:prstGeom prst="ellipse">
            <a:avLst/>
          </a:prstGeom>
          <a:ln w="38100">
            <a:solidFill>
              <a:schemeClr val="accent6"/>
            </a:solidFill>
          </a:ln>
        </p:spPr>
      </p:pic>
      <p:sp>
        <p:nvSpPr>
          <p:cNvPr id="6" name="Title 9">
            <a:extLst>
              <a:ext uri="{FF2B5EF4-FFF2-40B4-BE49-F238E27FC236}">
                <a16:creationId xmlns:a16="http://schemas.microsoft.com/office/drawing/2014/main" id="{D06ECBE6-AADC-E8F6-558E-0FD3ACF8E5D9}"/>
              </a:ext>
            </a:extLst>
          </p:cNvPr>
          <p:cNvSpPr txBox="1">
            <a:spLocks/>
          </p:cNvSpPr>
          <p:nvPr/>
        </p:nvSpPr>
        <p:spPr>
          <a:xfrm>
            <a:off x="6083969" y="3868474"/>
            <a:ext cx="3952641" cy="51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pic>
        <p:nvPicPr>
          <p:cNvPr id="8" name="Picture Placeholder 2">
            <a:extLst>
              <a:ext uri="{FF2B5EF4-FFF2-40B4-BE49-F238E27FC236}">
                <a16:creationId xmlns:a16="http://schemas.microsoft.com/office/drawing/2014/main" id="{A0AD603D-B395-F220-9238-EAE3D7E2D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0177" y="1273038"/>
            <a:ext cx="2360226" cy="2360227"/>
          </a:xfrm>
          <a:prstGeom prst="ellipse">
            <a:avLst/>
          </a:prstGeom>
          <a:solidFill>
            <a:srgbClr val="E9EDF0"/>
          </a:solidFill>
          <a:ln w="38100">
            <a:solidFill>
              <a:schemeClr val="accent6"/>
            </a:solidFill>
          </a:ln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64AD24-B56F-7F7D-7CDC-E8B11A1303E4}"/>
              </a:ext>
            </a:extLst>
          </p:cNvPr>
          <p:cNvSpPr txBox="1">
            <a:spLocks/>
          </p:cNvSpPr>
          <p:nvPr/>
        </p:nvSpPr>
        <p:spPr>
          <a:xfrm>
            <a:off x="6219455" y="4409561"/>
            <a:ext cx="3681668" cy="1035328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accent6"/>
                </a:solidFill>
              </a:rPr>
              <a:t>Principal Developer Advocate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chemeClr val="accent6"/>
                </a:solidFill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</a:rPr>
              <a:t>TJVanToll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9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7341BE4-B7D9-91AC-99BC-8D9E0D639D23}"/>
              </a:ext>
            </a:extLst>
          </p:cNvPr>
          <p:cNvSpPr txBox="1">
            <a:spLocks/>
          </p:cNvSpPr>
          <p:nvPr/>
        </p:nvSpPr>
        <p:spPr>
          <a:xfrm>
            <a:off x="873007" y="760961"/>
            <a:ext cx="10445985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tkinson Hyperlegible" pitchFamily="2" charset="77"/>
              </a:rPr>
              <a:t>When Does Blues Make Sense?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57904-1351-968F-8445-6C9E17E7610C}"/>
              </a:ext>
            </a:extLst>
          </p:cNvPr>
          <p:cNvSpPr txBox="1"/>
          <p:nvPr/>
        </p:nvSpPr>
        <p:spPr>
          <a:xfrm>
            <a:off x="1637830" y="3058949"/>
            <a:ext cx="4977459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Atkinson Hyperlegible" pitchFamily="2" charset="77"/>
              </a:rPr>
              <a:t>Need low-bandwidth cellular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Atkinson Hyperlegible" pitchFamily="2" charset="77"/>
              </a:rPr>
              <a:t>Edge computing scenarios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Atkinson Hyperlegible" pitchFamily="2" charset="77"/>
              </a:rPr>
              <a:t>Secure communications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Atkinson Hyperlegible" pitchFamily="2" charset="77"/>
              </a:rPr>
              <a:t>Turnkey cloud integrations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Atkinson Hyperlegible" pitchFamily="2" charset="77"/>
              </a:rPr>
              <a:t>Low-power is important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E00D0-917E-DB8C-52F4-61EFBB36FA3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83278" y="1614311"/>
            <a:ext cx="1216377" cy="1216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0359C-2603-BD6E-FA00-867165C1833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19534" y="1614311"/>
            <a:ext cx="1216377" cy="1216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3413A-8D5A-D219-AE9B-F8E13BEF0913}"/>
              </a:ext>
            </a:extLst>
          </p:cNvPr>
          <p:cNvSpPr txBox="1"/>
          <p:nvPr/>
        </p:nvSpPr>
        <p:spPr>
          <a:xfrm>
            <a:off x="7067785" y="3058949"/>
            <a:ext cx="497745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tkinson Hyperlegible" pitchFamily="2" charset="77"/>
              </a:rPr>
              <a:t>Wi-Fi replacement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tkinson Hyperlegible" pitchFamily="2" charset="77"/>
              </a:rPr>
              <a:t>Sub-millisecond latency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tkinson Hyperlegible" pitchFamily="2" charset="77"/>
              </a:rPr>
              <a:t>Video or high-res images</a:t>
            </a:r>
          </a:p>
        </p:txBody>
      </p:sp>
    </p:spTree>
    <p:extLst>
      <p:ext uri="{BB962C8B-B14F-4D97-AF65-F5344CB8AC3E}">
        <p14:creationId xmlns:p14="http://schemas.microsoft.com/office/powerpoint/2010/main" val="197467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DEB36-F9A4-66D0-FF9C-746AEB32D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Atkinson Hyperlegible" pitchFamily="2" charset="77"/>
              </a:rPr>
              <a:t>21</a:t>
            </a:fld>
            <a:endParaRPr lang="en-US" dirty="0">
              <a:latin typeface="Atkinson Hyperlegible" pitchFamily="2" charset="77"/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D06ECBE6-AADC-E8F6-558E-0FD3ACF8E5D9}"/>
              </a:ext>
            </a:extLst>
          </p:cNvPr>
          <p:cNvSpPr txBox="1">
            <a:spLocks/>
          </p:cNvSpPr>
          <p:nvPr/>
        </p:nvSpPr>
        <p:spPr>
          <a:xfrm>
            <a:off x="4119679" y="4058433"/>
            <a:ext cx="3952641" cy="51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2B4F4D-97AA-0871-80F0-E1406976F142}"/>
              </a:ext>
            </a:extLst>
          </p:cNvPr>
          <p:cNvSpPr txBox="1">
            <a:spLocks/>
          </p:cNvSpPr>
          <p:nvPr/>
        </p:nvSpPr>
        <p:spPr>
          <a:xfrm>
            <a:off x="4346759" y="4578526"/>
            <a:ext cx="3593257" cy="103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6"/>
                </a:solidFill>
                <a:latin typeface="Atkinson Hyperlegible" pitchFamily="2" charset="77"/>
              </a:rPr>
              <a:t>Principal Developer Advocate</a:t>
            </a:r>
          </a:p>
          <a:p>
            <a:r>
              <a:rPr lang="en-US" sz="2000" b="1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sz="2000" b="1" dirty="0" err="1">
                <a:solidFill>
                  <a:schemeClr val="accent6"/>
                </a:solidFill>
                <a:latin typeface="Atkinson Hyperlegible" pitchFamily="2" charset="77"/>
              </a:rPr>
              <a:t>TJVanToll</a:t>
            </a:r>
            <a:endParaRPr lang="en-US" sz="2000" b="1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pic>
        <p:nvPicPr>
          <p:cNvPr id="8" name="Picture Placeholder 2">
            <a:extLst>
              <a:ext uri="{FF2B5EF4-FFF2-40B4-BE49-F238E27FC236}">
                <a16:creationId xmlns:a16="http://schemas.microsoft.com/office/drawing/2014/main" id="{A0AD603D-B395-F220-9238-EAE3D7E2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5887" y="1442003"/>
            <a:ext cx="2360226" cy="2360227"/>
          </a:xfrm>
          <a:prstGeom prst="ellipse">
            <a:avLst/>
          </a:prstGeom>
          <a:solidFill>
            <a:srgbClr val="E9EDF0"/>
          </a:solidFill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2644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F5C363F9-9487-71C0-EDF2-601E38901B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3075" y="0"/>
            <a:ext cx="87058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4C913-E0C7-599A-2C9A-1A383B665286}"/>
              </a:ext>
            </a:extLst>
          </p:cNvPr>
          <p:cNvSpPr txBox="1"/>
          <p:nvPr/>
        </p:nvSpPr>
        <p:spPr>
          <a:xfrm>
            <a:off x="685800" y="2967335"/>
            <a:ext cx="10593859" cy="92333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6000" dirty="0">
                <a:latin typeface="Atkinson Hyperlegible" pitchFamily="2" charset="77"/>
              </a:rPr>
              <a:t> </a:t>
            </a:r>
            <a:r>
              <a:rPr lang="en-US" sz="6000" dirty="0" err="1">
                <a:latin typeface="Atkinson Hyperlegible" pitchFamily="2" charset="77"/>
              </a:rPr>
              <a:t>blues.dev</a:t>
            </a:r>
            <a:r>
              <a:rPr lang="en-US" sz="6000" dirty="0">
                <a:latin typeface="Atkinson Hyperlegible" pitchFamily="2" charset="77"/>
              </a:rPr>
              <a:t>/community/projects</a:t>
            </a:r>
          </a:p>
        </p:txBody>
      </p:sp>
    </p:spTree>
    <p:extLst>
      <p:ext uri="{BB962C8B-B14F-4D97-AF65-F5344CB8AC3E}">
        <p14:creationId xmlns:p14="http://schemas.microsoft.com/office/powerpoint/2010/main" val="178131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84C6E5B-0CCC-3E26-8F45-21DFC30AD64C}"/>
              </a:ext>
            </a:extLst>
          </p:cNvPr>
          <p:cNvSpPr txBox="1">
            <a:spLocks/>
          </p:cNvSpPr>
          <p:nvPr/>
        </p:nvSpPr>
        <p:spPr>
          <a:xfrm>
            <a:off x="569477" y="1989987"/>
            <a:ext cx="10752886" cy="2413586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/>
              <a:t>🧑‍💻 </a:t>
            </a:r>
            <a:r>
              <a:rPr lang="en-US" b="1" dirty="0" err="1"/>
              <a:t>blues.dev</a:t>
            </a:r>
            <a:r>
              <a:rPr lang="en-US" b="1" dirty="0"/>
              <a:t> </a:t>
            </a:r>
            <a:r>
              <a:rPr lang="en-US" dirty="0"/>
              <a:t>for Blues resources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🏁 15% off Starter Kits @ </a:t>
            </a:r>
            <a:r>
              <a:rPr lang="en-US" b="1" dirty="0" err="1"/>
              <a:t>bit.ly</a:t>
            </a:r>
            <a:r>
              <a:rPr lang="en-US" b="1" dirty="0"/>
              <a:t>/blues-get-started</a:t>
            </a:r>
          </a:p>
          <a:p>
            <a:pPr>
              <a:lnSpc>
                <a:spcPct val="150000"/>
              </a:lnSpc>
            </a:pPr>
            <a:r>
              <a:rPr lang="en-US" dirty="0"/>
              <a:t>🚀 “50 Ways to Accelerate Your IoT Project” @ </a:t>
            </a:r>
            <a:r>
              <a:rPr lang="en-US" b="1" dirty="0" err="1"/>
              <a:t>bit.ly</a:t>
            </a:r>
            <a:r>
              <a:rPr lang="en-US" b="1" dirty="0"/>
              <a:t>/accelerate-</a:t>
            </a:r>
            <a:r>
              <a:rPr lang="en-US" b="1" dirty="0" err="1"/>
              <a:t>iot</a:t>
            </a:r>
            <a:endParaRPr lang="en-US" b="1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DBFD5FB1-D6DE-4F70-45BC-9E092F2636EA}"/>
              </a:ext>
            </a:extLst>
          </p:cNvPr>
          <p:cNvSpPr txBox="1">
            <a:spLocks/>
          </p:cNvSpPr>
          <p:nvPr/>
        </p:nvSpPr>
        <p:spPr>
          <a:xfrm>
            <a:off x="569477" y="773640"/>
            <a:ext cx="9990763" cy="6250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none" baseline="0">
                <a:solidFill>
                  <a:schemeClr val="tx2"/>
                </a:solidFill>
                <a:latin typeface="Atkinson Hyperlegible" pitchFamily="2" charset="77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dirty="0"/>
              <a:t>Thanks! (Time for Q&amp;A)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68FAAF8-E6DF-B574-87D1-93E6EEBEB612}"/>
              </a:ext>
            </a:extLst>
          </p:cNvPr>
          <p:cNvSpPr txBox="1">
            <a:spLocks/>
          </p:cNvSpPr>
          <p:nvPr/>
        </p:nvSpPr>
        <p:spPr>
          <a:xfrm>
            <a:off x="2470872" y="5905824"/>
            <a:ext cx="1352620" cy="312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>
                <a:latin typeface="Atkinson Hyperlegible" pitchFamily="2" charset="77"/>
              </a:rPr>
              <a:t>Rob Lauer</a:t>
            </a:r>
          </a:p>
        </p:txBody>
      </p:sp>
      <p:pic>
        <p:nvPicPr>
          <p:cNvPr id="6" name="Picture Placeholder 2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B52008AA-DFCB-A0BE-6CAE-30F790835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2431521" y="4373696"/>
            <a:ext cx="1431322" cy="1431322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6994D-83B6-BE88-1BBC-65E972F086AA}"/>
              </a:ext>
            </a:extLst>
          </p:cNvPr>
          <p:cNvSpPr txBox="1">
            <a:spLocks/>
          </p:cNvSpPr>
          <p:nvPr/>
        </p:nvSpPr>
        <p:spPr>
          <a:xfrm>
            <a:off x="2610470" y="6361815"/>
            <a:ext cx="1045348" cy="201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dirty="0" err="1">
                <a:solidFill>
                  <a:schemeClr val="accent6"/>
                </a:solidFill>
                <a:latin typeface="Atkinson Hyperlegible" pitchFamily="2" charset="77"/>
              </a:rPr>
              <a:t>RobLauer</a:t>
            </a:r>
            <a:endParaRPr lang="en-US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7D433EEA-7B7C-4D28-8222-0558240ACE36}"/>
              </a:ext>
            </a:extLst>
          </p:cNvPr>
          <p:cNvSpPr txBox="1">
            <a:spLocks/>
          </p:cNvSpPr>
          <p:nvPr/>
        </p:nvSpPr>
        <p:spPr>
          <a:xfrm>
            <a:off x="4638325" y="5879997"/>
            <a:ext cx="2365847" cy="351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tkinson Hyperlegible" pitchFamily="2" charset="77"/>
              </a:rPr>
              <a:t>TJ </a:t>
            </a:r>
            <a:r>
              <a:rPr lang="en-US" dirty="0" err="1">
                <a:latin typeface="Atkinson Hyperlegible" pitchFamily="2" charset="77"/>
              </a:rPr>
              <a:t>VanToll</a:t>
            </a:r>
            <a:endParaRPr lang="en-US" dirty="0">
              <a:latin typeface="Atkinson Hyperlegible" pitchFamily="2" charset="77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9CBA1EF-252E-357D-83FC-A3455B126A15}"/>
              </a:ext>
            </a:extLst>
          </p:cNvPr>
          <p:cNvSpPr txBox="1">
            <a:spLocks/>
          </p:cNvSpPr>
          <p:nvPr/>
        </p:nvSpPr>
        <p:spPr>
          <a:xfrm>
            <a:off x="4614859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accent6"/>
                </a:solidFill>
                <a:latin typeface="Atkinson Hyperlegible" pitchFamily="2" charset="77"/>
              </a:rPr>
              <a:t>Principal Developer Advocate</a:t>
            </a:r>
          </a:p>
        </p:txBody>
      </p:sp>
      <p:pic>
        <p:nvPicPr>
          <p:cNvPr id="10" name="Picture Placeholder 2">
            <a:extLst>
              <a:ext uri="{FF2B5EF4-FFF2-40B4-BE49-F238E27FC236}">
                <a16:creationId xmlns:a16="http://schemas.microsoft.com/office/drawing/2014/main" id="{D6B66A09-7B03-3D7F-950E-34141E58F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5589" y="4373696"/>
            <a:ext cx="1431322" cy="1431322"/>
          </a:xfrm>
          <a:prstGeom prst="ellipse">
            <a:avLst/>
          </a:prstGeom>
          <a:ln>
            <a:solidFill>
              <a:schemeClr val="accent6"/>
            </a:solidFill>
          </a:ln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C61A56-11B3-8DBC-0716-35863901F277}"/>
              </a:ext>
            </a:extLst>
          </p:cNvPr>
          <p:cNvSpPr txBox="1">
            <a:spLocks/>
          </p:cNvSpPr>
          <p:nvPr/>
        </p:nvSpPr>
        <p:spPr>
          <a:xfrm>
            <a:off x="5220815" y="6348075"/>
            <a:ext cx="1200864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6"/>
                </a:solidFill>
                <a:latin typeface="Atkinson Hyperlegible" pitchFamily="2" charset="77"/>
              </a:rPr>
              <a:t>@</a:t>
            </a:r>
            <a:r>
              <a:rPr lang="en-US" sz="1000" dirty="0" err="1">
                <a:solidFill>
                  <a:schemeClr val="accent6"/>
                </a:solidFill>
                <a:latin typeface="Atkinson Hyperlegible" pitchFamily="2" charset="77"/>
              </a:rPr>
              <a:t>TJVanToll</a:t>
            </a:r>
            <a:endParaRPr lang="en-US" sz="1000" dirty="0">
              <a:solidFill>
                <a:schemeClr val="accent6"/>
              </a:solidFill>
              <a:latin typeface="Atkinson Hyperlegible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C6DA2E-9780-8425-A901-CF628B145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34" y="4007266"/>
            <a:ext cx="1767032" cy="2013594"/>
          </a:xfrm>
          <a:prstGeom prst="rect">
            <a:avLst/>
          </a:prstGeom>
        </p:spPr>
      </p:pic>
      <p:pic>
        <p:nvPicPr>
          <p:cNvPr id="13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8ED0C03-86ED-120B-57FA-9EA35094C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10182126" y="4475296"/>
            <a:ext cx="1842061" cy="2286923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11A3B15-720D-0180-D93E-722D41EAE76C}"/>
              </a:ext>
            </a:extLst>
          </p:cNvPr>
          <p:cNvSpPr txBox="1">
            <a:spLocks/>
          </p:cNvSpPr>
          <p:nvPr/>
        </p:nvSpPr>
        <p:spPr>
          <a:xfrm>
            <a:off x="1940793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chemeClr val="accent6"/>
                </a:solidFill>
                <a:latin typeface="Atkinson Hyperlegible" pitchFamily="2" charset="77"/>
              </a:rPr>
              <a:t>Director of Developer Relations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83C713-63E9-399F-CD22-B45766EFD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482" y="66858"/>
            <a:ext cx="3263517" cy="312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5">
            <a:extLst>
              <a:ext uri="{FF2B5EF4-FFF2-40B4-BE49-F238E27FC236}">
                <a16:creationId xmlns:a16="http://schemas.microsoft.com/office/drawing/2014/main" id="{8E258FBB-7DD7-3646-9628-D3DDC093ACDC}"/>
              </a:ext>
            </a:extLst>
          </p:cNvPr>
          <p:cNvSpPr txBox="1"/>
          <p:nvPr/>
        </p:nvSpPr>
        <p:spPr>
          <a:xfrm>
            <a:off x="1800621" y="4496430"/>
            <a:ext cx="69693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FFFFFF"/>
                </a:solidFill>
                <a:latin typeface="Atkinson Hyperlegible" pitchFamily="2" charset="77"/>
              </a:rPr>
              <a:t>Ray Ozzie – Blues CEO</a:t>
            </a:r>
            <a:endParaRPr lang="en-US" sz="2400" dirty="0">
              <a:latin typeface="Atkinson Hyperlegible" pitchFamily="2" charset="77"/>
            </a:endParaRP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93110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FFFFFF"/>
                </a:solidFill>
                <a:latin typeface="Atkinson Hyperlegible" pitchFamily="2" charset="77"/>
              </a:rPr>
              <a:t>Complexity kills. </a:t>
            </a:r>
            <a:r>
              <a:rPr lang="en-US" sz="4400" dirty="0">
                <a:solidFill>
                  <a:srgbClr val="FFFFFF"/>
                </a:solidFill>
                <a:latin typeface="Atkinson Hyperlegible" pitchFamily="2" charset="77"/>
              </a:rPr>
              <a:t>It sucks the life out of developers, it makes products difficult to plan, build, and test.</a:t>
            </a:r>
            <a:endParaRPr lang="en" sz="4400" dirty="0">
              <a:solidFill>
                <a:srgbClr val="FFFFFF"/>
              </a:solidFill>
              <a:latin typeface="Atkinson Hyperlegible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5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6FB1E-BCF6-0F98-FC9A-AEC07F77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A9C23-4577-A4DB-7F6B-A6AF0D59BF6A}"/>
              </a:ext>
            </a:extLst>
          </p:cNvPr>
          <p:cNvSpPr txBox="1"/>
          <p:nvPr/>
        </p:nvSpPr>
        <p:spPr>
          <a:xfrm>
            <a:off x="576469" y="705678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tkinson Hyperlegible" pitchFamily="2" charset="77"/>
              </a:rPr>
              <a:t>Today’s 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E408B-6278-2D31-0A82-CB66AE70F26F}"/>
              </a:ext>
            </a:extLst>
          </p:cNvPr>
          <p:cNvSpPr txBox="1"/>
          <p:nvPr/>
        </p:nvSpPr>
        <p:spPr>
          <a:xfrm>
            <a:off x="576469" y="1585496"/>
            <a:ext cx="10346635" cy="1676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tkinson Hyperlegible" pitchFamily="2" charset="77"/>
              </a:rPr>
              <a:t>Intro to the Blues Ecosystem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tkinson Hyperlegible" pitchFamily="2" charset="77"/>
              </a:rPr>
              <a:t>Hands-on Demonstration of Wireless IoT</a:t>
            </a:r>
          </a:p>
        </p:txBody>
      </p:sp>
      <p:pic>
        <p:nvPicPr>
          <p:cNvPr id="5" name="Picture 6" descr="Notecard">
            <a:extLst>
              <a:ext uri="{FF2B5EF4-FFF2-40B4-BE49-F238E27FC236}">
                <a16:creationId xmlns:a16="http://schemas.microsoft.com/office/drawing/2014/main" id="{96BC7A5A-6359-5623-B9F4-96CEDEBAF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74" y="3903210"/>
            <a:ext cx="2741559" cy="2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Wi-Fi Notecard">
            <a:extLst>
              <a:ext uri="{FF2B5EF4-FFF2-40B4-BE49-F238E27FC236}">
                <a16:creationId xmlns:a16="http://schemas.microsoft.com/office/drawing/2014/main" id="{BFD8AD97-EA10-7E85-A157-956858FEC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52" y="3903210"/>
            <a:ext cx="2753633" cy="2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21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5C6D-500E-132C-117A-9FAC78D6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906C2-03FC-0D5C-7D26-66D3656A22F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8957"/>
            <a:ext cx="3580086" cy="3580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44BDE-1CB6-4E9C-C63D-2C0F13F1E8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78684" y="1638957"/>
            <a:ext cx="3580086" cy="35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9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4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9AB7-868E-3843-9CA3-E58FE0C75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4487"/>
            <a:ext cx="12192000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9C3A4-2E2B-074A-AA2D-7E55B7ED78CC}"/>
              </a:ext>
            </a:extLst>
          </p:cNvPr>
          <p:cNvSpPr txBox="1"/>
          <p:nvPr/>
        </p:nvSpPr>
        <p:spPr>
          <a:xfrm>
            <a:off x="-76200" y="2690336"/>
            <a:ext cx="123444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4400" b="1" dirty="0">
                <a:highlight>
                  <a:srgbClr val="4C8EC1"/>
                </a:highlight>
                <a:latin typeface="Atkinson Hyperlegible" pitchFamily="2" charset="77"/>
              </a:rPr>
              <a:t>“Making wireless IoT easier for developers</a:t>
            </a:r>
          </a:p>
          <a:p>
            <a:pPr algn="ctr"/>
            <a:r>
              <a:rPr lang="en-US" sz="4400" b="1" dirty="0">
                <a:highlight>
                  <a:srgbClr val="4C8EC1"/>
                </a:highlight>
                <a:latin typeface="Atkinson Hyperlegible" pitchFamily="2" charset="77"/>
              </a:rPr>
              <a:t> and more affordable for all”</a:t>
            </a:r>
          </a:p>
        </p:txBody>
      </p:sp>
    </p:spTree>
    <p:extLst>
      <p:ext uri="{BB962C8B-B14F-4D97-AF65-F5344CB8AC3E}">
        <p14:creationId xmlns:p14="http://schemas.microsoft.com/office/powerpoint/2010/main" val="19438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3D0E65-8321-39EB-B812-287E92D43ED4}"/>
              </a:ext>
            </a:extLst>
          </p:cNvPr>
          <p:cNvSpPr txBox="1"/>
          <p:nvPr/>
        </p:nvSpPr>
        <p:spPr>
          <a:xfrm>
            <a:off x="2835717" y="3119831"/>
            <a:ext cx="6775422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🔒 Securing your data from device to cloud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🔋 Building zero-config low-power hardware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Atkinson Hyperlegible" pitchFamily="2" charset="77"/>
              </a:rPr>
              <a:t>👩‍💻 Providing an unmatched developer experience</a:t>
            </a:r>
          </a:p>
          <a:p>
            <a:pPr algn="l"/>
            <a:endParaRPr lang="en-US" sz="1600" dirty="0">
              <a:latin typeface="Barlow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FA608-38C9-B463-1BDE-2C4862FDB119}"/>
              </a:ext>
            </a:extLst>
          </p:cNvPr>
          <p:cNvSpPr txBox="1"/>
          <p:nvPr/>
        </p:nvSpPr>
        <p:spPr>
          <a:xfrm>
            <a:off x="2332429" y="2215370"/>
            <a:ext cx="7781998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3200" b="1" dirty="0">
                <a:latin typeface="Atkinson Hyperlegible" pitchFamily="2" charset="77"/>
              </a:rPr>
              <a:t>Easy</a:t>
            </a:r>
            <a:r>
              <a:rPr lang="en-US" sz="3200" dirty="0">
                <a:latin typeface="Atkinson Hyperlegible" pitchFamily="2" charset="77"/>
              </a:rPr>
              <a:t> for developers and </a:t>
            </a:r>
            <a:r>
              <a:rPr lang="en-US" sz="3200" b="1" dirty="0">
                <a:latin typeface="Atkinson Hyperlegible" pitchFamily="2" charset="77"/>
              </a:rPr>
              <a:t>affordable</a:t>
            </a:r>
            <a:r>
              <a:rPr lang="en-US" sz="3200" dirty="0">
                <a:latin typeface="Atkinson Hyperlegible" pitchFamily="2" charset="77"/>
              </a:rPr>
              <a:t> for all.</a:t>
            </a:r>
            <a:endParaRPr lang="en-US" sz="2800" dirty="0">
              <a:latin typeface="Atkinson Hyperlegible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87C2D-7F07-927B-70D0-34E4A1F31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788" y="482382"/>
            <a:ext cx="3902423" cy="13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8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40F1D8-6F4C-CFE0-18E5-E2D879C0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8" y="2122220"/>
            <a:ext cx="3767659" cy="3767659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D42E3F80-29A7-E6B3-942E-AFAD93FC146D}"/>
              </a:ext>
            </a:extLst>
          </p:cNvPr>
          <p:cNvSpPr txBox="1">
            <a:spLocks/>
          </p:cNvSpPr>
          <p:nvPr/>
        </p:nvSpPr>
        <p:spPr>
          <a:xfrm>
            <a:off x="1816900" y="656119"/>
            <a:ext cx="8558199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tkinson Hyperlegible" pitchFamily="2" charset="77"/>
              </a:rPr>
              <a:t>“Device-to-Cloud Data Pump”</a:t>
            </a:r>
          </a:p>
        </p:txBody>
      </p:sp>
      <p:pic>
        <p:nvPicPr>
          <p:cNvPr id="3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DD6DB13-BC30-C463-DEBA-83983BAB6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2000241" y="1963206"/>
            <a:ext cx="3230847" cy="4011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838AD8-4A1C-4F53-6739-3741FC41A6C1}"/>
              </a:ext>
            </a:extLst>
          </p:cNvPr>
          <p:cNvSpPr txBox="1"/>
          <p:nvPr/>
        </p:nvSpPr>
        <p:spPr>
          <a:xfrm>
            <a:off x="5579810" y="3544385"/>
            <a:ext cx="758061" cy="84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D8BC3F-47A5-9725-36CF-CD08F2040D85}"/>
              </a:ext>
            </a:extLst>
          </p:cNvPr>
          <p:cNvCxnSpPr>
            <a:cxnSpLocks/>
          </p:cNvCxnSpPr>
          <p:nvPr/>
        </p:nvCxnSpPr>
        <p:spPr>
          <a:xfrm>
            <a:off x="5007784" y="3259174"/>
            <a:ext cx="1678810" cy="0"/>
          </a:xfrm>
          <a:prstGeom prst="straightConnector1">
            <a:avLst/>
          </a:prstGeom>
          <a:noFill/>
          <a:ln w="8255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AD85C1-5ED2-A34A-B730-B14CB69170F6}"/>
              </a:ext>
            </a:extLst>
          </p:cNvPr>
          <p:cNvCxnSpPr>
            <a:cxnSpLocks/>
          </p:cNvCxnSpPr>
          <p:nvPr/>
        </p:nvCxnSpPr>
        <p:spPr>
          <a:xfrm flipH="1">
            <a:off x="5231087" y="4497585"/>
            <a:ext cx="1729826" cy="0"/>
          </a:xfrm>
          <a:prstGeom prst="straightConnector1">
            <a:avLst/>
          </a:prstGeom>
          <a:noFill/>
          <a:ln w="825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614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00FF"/>
      </a:accent1>
      <a:accent2>
        <a:srgbClr val="DB3838"/>
      </a:accent2>
      <a:accent3>
        <a:srgbClr val="F7C23E"/>
      </a:accent3>
      <a:accent4>
        <a:srgbClr val="73CC3A"/>
      </a:accent4>
      <a:accent5>
        <a:srgbClr val="1C3A51"/>
      </a:accent5>
      <a:accent6>
        <a:srgbClr val="49657E"/>
      </a:accent6>
      <a:hlink>
        <a:srgbClr val="49657E"/>
      </a:hlink>
      <a:folHlink>
        <a:srgbClr val="49657E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v7" id="{82AC2E16-3ED2-4342-8041-DA44F51E690C}" vid="{74BBC9E0-1CA4-EC45-8751-7F128B02878F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400FF"/>
      </a:accent1>
      <a:accent2>
        <a:srgbClr val="DB3838"/>
      </a:accent2>
      <a:accent3>
        <a:srgbClr val="F7C23E"/>
      </a:accent3>
      <a:accent4>
        <a:srgbClr val="73CC3A"/>
      </a:accent4>
      <a:accent5>
        <a:srgbClr val="1C3A51"/>
      </a:accent5>
      <a:accent6>
        <a:srgbClr val="49657E"/>
      </a:accent6>
      <a:hlink>
        <a:srgbClr val="49657E"/>
      </a:hlink>
      <a:folHlink>
        <a:srgbClr val="49657E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v7" id="{82AC2E16-3ED2-4342-8041-DA44F51E690C}" vid="{3A285F96-E5A9-3F4A-A84E-55D403BAC7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s Neon">
    <a:dk1>
      <a:srgbClr val="000000"/>
    </a:dk1>
    <a:lt1>
      <a:srgbClr val="FFFFFF"/>
    </a:lt1>
    <a:dk2>
      <a:srgbClr val="000000"/>
    </a:dk2>
    <a:lt2>
      <a:srgbClr val="FFFFFF"/>
    </a:lt2>
    <a:accent1>
      <a:srgbClr val="00B8FF"/>
    </a:accent1>
    <a:accent2>
      <a:srgbClr val="3FF6AE"/>
    </a:accent2>
    <a:accent3>
      <a:srgbClr val="FEBE00"/>
    </a:accent3>
    <a:accent4>
      <a:srgbClr val="D746FF"/>
    </a:accent4>
    <a:accent5>
      <a:srgbClr val="FE114B"/>
    </a:accent5>
    <a:accent6>
      <a:srgbClr val="406581"/>
    </a:accent6>
    <a:hlink>
      <a:srgbClr val="406581"/>
    </a:hlink>
    <a:folHlink>
      <a:srgbClr val="406581"/>
    </a:folHlink>
  </a:clrScheme>
  <a:fontScheme name="Blues (Wi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lues Neon">
    <a:dk1>
      <a:srgbClr val="000000"/>
    </a:dk1>
    <a:lt1>
      <a:srgbClr val="FFFFFF"/>
    </a:lt1>
    <a:dk2>
      <a:srgbClr val="000000"/>
    </a:dk2>
    <a:lt2>
      <a:srgbClr val="FFFFFF"/>
    </a:lt2>
    <a:accent1>
      <a:srgbClr val="00B8FF"/>
    </a:accent1>
    <a:accent2>
      <a:srgbClr val="3FF6AE"/>
    </a:accent2>
    <a:accent3>
      <a:srgbClr val="FEBE00"/>
    </a:accent3>
    <a:accent4>
      <a:srgbClr val="D746FF"/>
    </a:accent4>
    <a:accent5>
      <a:srgbClr val="FE114B"/>
    </a:accent5>
    <a:accent6>
      <a:srgbClr val="406581"/>
    </a:accent6>
    <a:hlink>
      <a:srgbClr val="406581"/>
    </a:hlink>
    <a:folHlink>
      <a:srgbClr val="406581"/>
    </a:folHlink>
  </a:clrScheme>
  <a:fontScheme name="Blues (Win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727</Words>
  <Application>Microsoft Macintosh PowerPoint</Application>
  <PresentationFormat>Widescreen</PresentationFormat>
  <Paragraphs>173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Atkinson Hyperlegible</vt:lpstr>
      <vt:lpstr>Barlow</vt:lpstr>
      <vt:lpstr>Calibri</vt:lpstr>
      <vt:lpstr>Courier New</vt:lpstr>
      <vt:lpstr>Fira Code</vt:lpstr>
      <vt:lpstr>Menlo</vt:lpstr>
      <vt:lpstr>Sabon Next LT</vt:lpstr>
      <vt:lpstr>Tahoma</vt:lpstr>
      <vt:lpstr>Times New Roman</vt:lpstr>
      <vt:lpstr>Office Theme</vt:lpstr>
      <vt:lpstr>1_Office Theme</vt:lpstr>
      <vt:lpstr>Getting Started with Cellular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 Lauer</dc:creator>
  <cp:lastModifiedBy>Rob Lauer</cp:lastModifiedBy>
  <cp:revision>8</cp:revision>
  <dcterms:created xsi:type="dcterms:W3CDTF">2023-05-30T20:02:57Z</dcterms:created>
  <dcterms:modified xsi:type="dcterms:W3CDTF">2023-05-31T18:14:34Z</dcterms:modified>
</cp:coreProperties>
</file>